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3"/>
  </p:sldMasterIdLst>
  <p:notesMasterIdLst>
    <p:notesMasterId r:id="rId36"/>
  </p:notesMasterIdLst>
  <p:sldIdLst>
    <p:sldId id="448" r:id="rId4"/>
    <p:sldId id="544" r:id="rId5"/>
    <p:sldId id="493" r:id="rId6"/>
    <p:sldId id="522" r:id="rId7"/>
    <p:sldId id="562" r:id="rId8"/>
    <p:sldId id="539" r:id="rId9"/>
    <p:sldId id="561" r:id="rId10"/>
    <p:sldId id="528" r:id="rId11"/>
    <p:sldId id="540" r:id="rId12"/>
    <p:sldId id="543" r:id="rId13"/>
    <p:sldId id="549" r:id="rId14"/>
    <p:sldId id="551" r:id="rId15"/>
    <p:sldId id="555" r:id="rId16"/>
    <p:sldId id="554" r:id="rId17"/>
    <p:sldId id="557" r:id="rId18"/>
    <p:sldId id="553" r:id="rId19"/>
    <p:sldId id="552" r:id="rId20"/>
    <p:sldId id="550" r:id="rId21"/>
    <p:sldId id="556" r:id="rId22"/>
    <p:sldId id="558" r:id="rId23"/>
    <p:sldId id="559" r:id="rId24"/>
    <p:sldId id="560" r:id="rId25"/>
    <p:sldId id="547" r:id="rId26"/>
    <p:sldId id="545" r:id="rId27"/>
    <p:sldId id="546" r:id="rId28"/>
    <p:sldId id="449" r:id="rId29"/>
    <p:sldId id="537" r:id="rId30"/>
    <p:sldId id="536" r:id="rId31"/>
    <p:sldId id="548" r:id="rId32"/>
    <p:sldId id="542" r:id="rId33"/>
    <p:sldId id="538" r:id="rId34"/>
    <p:sldId id="527" r:id="rId35"/>
  </p:sldIdLst>
  <p:sldSz cx="12192000" cy="6858000"/>
  <p:notesSz cx="6858000" cy="9144000"/>
  <p:embeddedFontLst>
    <p:embeddedFont>
      <p:font typeface="Amasis MT Pro Medium" panose="02040604050005020304" pitchFamily="18" charset="0"/>
      <p:regular r:id="rId37"/>
      <p:italic r:id="rId38"/>
    </p:embeddedFon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SRH" panose="020B0604020202020204" charset="0"/>
      <p:regular r:id="rId43"/>
      <p:bold r:id="rId44"/>
      <p:italic r:id="rId45"/>
      <p:boldItalic r:id="rId46"/>
    </p:embeddedFont>
    <p:embeddedFont>
      <p:font typeface="SRH Headline" panose="020B0604020202020204" charset="0"/>
      <p:regular r:id="rId47"/>
      <p:bold r:id="rId48"/>
    </p:embeddedFont>
    <p:embeddedFont>
      <p:font typeface="SRH Text" panose="020B060402020202020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8E6C202D-32A9-4242-9C7F-061CD6AD0586}">
          <p14:sldIdLst>
            <p14:sldId id="448"/>
            <p14:sldId id="544"/>
            <p14:sldId id="493"/>
            <p14:sldId id="522"/>
            <p14:sldId id="562"/>
            <p14:sldId id="539"/>
            <p14:sldId id="561"/>
            <p14:sldId id="528"/>
            <p14:sldId id="540"/>
            <p14:sldId id="543"/>
            <p14:sldId id="549"/>
            <p14:sldId id="551"/>
            <p14:sldId id="555"/>
            <p14:sldId id="554"/>
            <p14:sldId id="557"/>
            <p14:sldId id="553"/>
            <p14:sldId id="552"/>
            <p14:sldId id="550"/>
            <p14:sldId id="556"/>
            <p14:sldId id="558"/>
            <p14:sldId id="559"/>
            <p14:sldId id="560"/>
            <p14:sldId id="547"/>
            <p14:sldId id="545"/>
            <p14:sldId id="546"/>
            <p14:sldId id="449"/>
            <p14:sldId id="537"/>
            <p14:sldId id="536"/>
            <p14:sldId id="548"/>
            <p14:sldId id="542"/>
            <p14:sldId id="538"/>
            <p14:sldId id="527"/>
          </p14:sldIdLst>
        </p14:section>
        <p14:section name="Gliederung" id="{3FFF4A2F-D12C-4BB1-AEA5-1CF8C98DB087}">
          <p14:sldIdLst/>
        </p14:section>
        <p14:section name="Zwischenfolien und Kapitelfolien" id="{6D432A29-4352-4C87-985B-758A4577D1C2}">
          <p14:sldIdLst/>
        </p14:section>
        <p14:section name="Introfolien" id="{53E8CBC9-AB7B-47DF-B798-FD64F4AF0B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759">
          <p15:clr>
            <a:srgbClr val="A4A3A4"/>
          </p15:clr>
        </p15:guide>
        <p15:guide id="4" orient="horz" pos="1091">
          <p15:clr>
            <a:srgbClr val="A4A3A4"/>
          </p15:clr>
        </p15:guide>
        <p15:guide id="5" pos="7462">
          <p15:clr>
            <a:srgbClr val="A4A3A4"/>
          </p15:clr>
        </p15:guide>
        <p15:guide id="6" pos="5204">
          <p15:clr>
            <a:srgbClr val="A4A3A4"/>
          </p15:clr>
        </p15:guide>
        <p15:guide id="7" pos="6005">
          <p15:clr>
            <a:srgbClr val="A4A3A4"/>
          </p15:clr>
        </p15:guide>
        <p15:guide id="8" pos="49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42D40"/>
    <a:srgbClr val="DF4807"/>
    <a:srgbClr val="66FF33"/>
    <a:srgbClr val="021E30"/>
    <a:srgbClr val="2C2E2E"/>
    <a:srgbClr val="B92659"/>
    <a:srgbClr val="6D7373"/>
    <a:srgbClr val="0067A0"/>
    <a:srgbClr val="AAA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0F768-F8F5-4D89-BE91-EAA88BD43A3F}" v="45" dt="2024-09-21T16:01:04.617"/>
  </p1510:revLst>
</p1510:revInfo>
</file>

<file path=ppt/tableStyles.xml><?xml version="1.0" encoding="utf-8"?>
<a:tblStyleLst xmlns:a="http://schemas.openxmlformats.org/drawingml/2006/main" def="{5ACB3F56-7768-405F-84FF-31046667B651}">
  <a:tblStyle styleId="{FEC09086-8A00-4FE0-B5C7-1A88A72B4ECC}" styleName="SRH: Standard-Tabelle">
    <a:wholeTbl>
      <a:tcTxStyle>
        <a:fontRef idx="minor">
          <a:prstClr val="black"/>
        </a:fontRef>
        <a:srgbClr val="2C2E2E"/>
      </a:tcTxStyle>
      <a:tcStyle>
        <a:tcBdr>
          <a:left>
            <a:ln w="6350" cmpd="sng">
              <a:noFill/>
            </a:ln>
          </a:left>
          <a:right>
            <a:ln w="6350" cmpd="sng">
              <a:noFill/>
            </a:ln>
          </a:right>
          <a:top>
            <a:ln w="6350" cmpd="sng">
              <a:noFill/>
            </a:ln>
          </a:top>
          <a:bottom>
            <a:ln w="6350" cmpd="sng">
              <a:noFill/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noFill/>
            </a:ln>
          </a:insideV>
        </a:tcBdr>
        <a:fill>
          <a:noFill/>
        </a:fill>
      </a:tcStyle>
    </a:wholeTbl>
    <a:la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lastCol>
    <a:fir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rgbClr val="2C2E2E"/>
      </a:tcTxStyle>
      <a:tcStyle>
        <a:tcBdr>
          <a:top>
            <a:ln w="635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>
        <a:fontRef idx="minor">
          <a:prstClr val="black"/>
        </a:fontRef>
        <a:srgbClr val="2C2E2E"/>
      </a:tcTxStyle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CB3F56-7768-405F-84FF-31046667B651}" styleName="SRH: Für Überschrift">
    <a:wholeTbl>
      <a:tcTxStyle>
        <a:fontRef idx="minor">
          <a:prstClr val="black"/>
        </a:fontRef>
        <a:srgbClr val="2C2E2E"/>
      </a:tcTxStyle>
      <a:tcStyle>
        <a:tcBdr>
          <a:left>
            <a:ln w="6350" cmpd="sng">
              <a:noFill/>
            </a:ln>
          </a:left>
          <a:right>
            <a:ln w="6350" cmpd="sng">
              <a:noFill/>
            </a:ln>
          </a:right>
          <a:top>
            <a:ln w="6350" cmpd="sng">
              <a:noFill/>
            </a:ln>
          </a:top>
          <a:bottom>
            <a:ln w="6350" cmpd="sng">
              <a:noFill/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noFill/>
            </a:ln>
          </a:insideV>
        </a:tcBdr>
        <a:fill>
          <a:noFill/>
        </a:fill>
      </a:tcStyle>
    </a:wholeTbl>
    <a:la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lastCol>
    <a:firstCol>
      <a:tcTxStyle b="off">
        <a:fontRef idx="minor">
          <a:prstClr val="black"/>
        </a:fontRef>
        <a:srgbClr val="2C2E2E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rgbClr val="2C2E2E"/>
      </a:tcTxStyle>
      <a:tcStyle>
        <a:tcBdr>
          <a:top>
            <a:ln w="635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>
        <a:fontRef idx="major">
          <a:prstClr val="black"/>
        </a:fontRef>
        <a:srgbClr val="2C2E2E"/>
      </a:tcTxStyle>
      <a:tcStyle>
        <a:tcBdr>
          <a:bottom>
            <a:ln w="635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96327" autoAdjust="0"/>
  </p:normalViewPr>
  <p:slideViewPr>
    <p:cSldViewPr snapToGrid="0">
      <p:cViewPr varScale="1">
        <p:scale>
          <a:sx n="72" d="100"/>
          <a:sy n="72" d="100"/>
        </p:scale>
        <p:origin x="700" y="60"/>
      </p:cViewPr>
      <p:guideLst>
        <p:guide orient="horz" pos="2160"/>
        <p:guide pos="3840"/>
        <p:guide orient="horz" pos="3759"/>
        <p:guide orient="horz" pos="1091"/>
        <p:guide pos="7462"/>
        <p:guide pos="5204"/>
        <p:guide pos="6005"/>
        <p:guide pos="49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54"/>
    </p:cViewPr>
  </p:sorterViewPr>
  <p:notesViewPr>
    <p:cSldViewPr snapToGrid="0" showGuides="1">
      <p:cViewPr varScale="1">
        <p:scale>
          <a:sx n="45" d="100"/>
          <a:sy n="45" d="100"/>
        </p:scale>
        <p:origin x="-27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hya Tripathi" userId="10e5d281e08d8def" providerId="LiveId" clId="{0810F768-F8F5-4D89-BE91-EAA88BD43A3F}"/>
    <pc:docChg chg="undo custSel addSld delSld modSld sldOrd modSection">
      <pc:chgData name="Sandhya Tripathi" userId="10e5d281e08d8def" providerId="LiveId" clId="{0810F768-F8F5-4D89-BE91-EAA88BD43A3F}" dt="2024-09-22T08:35:52.574" v="3978" actId="478"/>
      <pc:docMkLst>
        <pc:docMk/>
      </pc:docMkLst>
      <pc:sldChg chg="addSp delSp modSp mod">
        <pc:chgData name="Sandhya Tripathi" userId="10e5d281e08d8def" providerId="LiveId" clId="{0810F768-F8F5-4D89-BE91-EAA88BD43A3F}" dt="2024-09-22T07:09:42.591" v="3923" actId="1076"/>
        <pc:sldMkLst>
          <pc:docMk/>
          <pc:sldMk cId="131474217" sldId="448"/>
        </pc:sldMkLst>
        <pc:spChg chg="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2" creationId="{B4234F27-DD57-8EA9-6C3D-7C64ADB972B7}"/>
          </ac:spMkLst>
        </pc:spChg>
        <pc:spChg chg="mod">
          <ac:chgData name="Sandhya Tripathi" userId="10e5d281e08d8def" providerId="LiveId" clId="{0810F768-F8F5-4D89-BE91-EAA88BD43A3F}" dt="2024-09-22T07:09:34.974" v="3921" actId="1076"/>
          <ac:spMkLst>
            <pc:docMk/>
            <pc:sldMk cId="131474217" sldId="448"/>
            <ac:spMk id="3" creationId="{D062EF82-FCFC-9AA7-3334-61AA312DB646}"/>
          </ac:spMkLst>
        </pc:spChg>
        <pc:spChg chg="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4" creationId="{B5CB50DE-6234-301F-040B-68BED36C8732}"/>
          </ac:spMkLst>
        </pc:spChg>
        <pc:spChg chg="add del 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5" creationId="{F62039D9-964B-32FE-0321-E62A3BF9E0CB}"/>
          </ac:spMkLst>
        </pc:spChg>
        <pc:spChg chg="mod">
          <ac:chgData name="Sandhya Tripathi" userId="10e5d281e08d8def" providerId="LiveId" clId="{0810F768-F8F5-4D89-BE91-EAA88BD43A3F}" dt="2024-09-22T07:09:37.963" v="3922" actId="1076"/>
          <ac:spMkLst>
            <pc:docMk/>
            <pc:sldMk cId="131474217" sldId="448"/>
            <ac:spMk id="6" creationId="{3B4045A5-9BF7-8A24-BCA7-54A5BEA4BA30}"/>
          </ac:spMkLst>
        </pc:spChg>
        <pc:spChg chg="add del mod">
          <ac:chgData name="Sandhya Tripathi" userId="10e5d281e08d8def" providerId="LiveId" clId="{0810F768-F8F5-4D89-BE91-EAA88BD43A3F}" dt="2024-09-20T21:57:19.743" v="1244" actId="478"/>
          <ac:spMkLst>
            <pc:docMk/>
            <pc:sldMk cId="131474217" sldId="448"/>
            <ac:spMk id="7" creationId="{58E66645-8FCF-8151-4A1B-7727CE1DA2C2}"/>
          </ac:spMkLst>
        </pc:spChg>
        <pc:spChg chg="mod">
          <ac:chgData name="Sandhya Tripathi" userId="10e5d281e08d8def" providerId="LiveId" clId="{0810F768-F8F5-4D89-BE91-EAA88BD43A3F}" dt="2024-09-22T07:09:42.591" v="3923" actId="1076"/>
          <ac:spMkLst>
            <pc:docMk/>
            <pc:sldMk cId="131474217" sldId="448"/>
            <ac:spMk id="8" creationId="{626EEF6D-79AE-4055-1E16-36FF1B0FEA42}"/>
          </ac:spMkLst>
        </pc:spChg>
        <pc:spChg chg="mod">
          <ac:chgData name="Sandhya Tripathi" userId="10e5d281e08d8def" providerId="LiveId" clId="{0810F768-F8F5-4D89-BE91-EAA88BD43A3F}" dt="2024-09-22T07:09:29.153" v="3920" actId="1076"/>
          <ac:spMkLst>
            <pc:docMk/>
            <pc:sldMk cId="131474217" sldId="448"/>
            <ac:spMk id="9" creationId="{C7B85632-E4AE-45C1-B77F-DC305DB7A4D9}"/>
          </ac:spMkLst>
        </pc:spChg>
      </pc:sldChg>
      <pc:sldChg chg="addSp delSp modSp mod ord">
        <pc:chgData name="Sandhya Tripathi" userId="10e5d281e08d8def" providerId="LiveId" clId="{0810F768-F8F5-4D89-BE91-EAA88BD43A3F}" dt="2024-09-22T07:29:32.901" v="3949" actId="1076"/>
        <pc:sldMkLst>
          <pc:docMk/>
          <pc:sldMk cId="3956204232" sldId="449"/>
        </pc:sldMkLst>
        <pc:spChg chg="mod">
          <ac:chgData name="Sandhya Tripathi" userId="10e5d281e08d8def" providerId="LiveId" clId="{0810F768-F8F5-4D89-BE91-EAA88BD43A3F}" dt="2024-09-21T06:09:47.504" v="1607" actId="313"/>
          <ac:spMkLst>
            <pc:docMk/>
            <pc:sldMk cId="3956204232" sldId="449"/>
            <ac:spMk id="2" creationId="{00000000-0000-0000-0000-000000000000}"/>
          </ac:spMkLst>
        </pc:spChg>
        <pc:spChg chg="del">
          <ac:chgData name="Sandhya Tripathi" userId="10e5d281e08d8def" providerId="LiveId" clId="{0810F768-F8F5-4D89-BE91-EAA88BD43A3F}" dt="2024-09-21T05:58:18.899" v="1472" actId="478"/>
          <ac:spMkLst>
            <pc:docMk/>
            <pc:sldMk cId="3956204232" sldId="449"/>
            <ac:spMk id="8" creationId="{2036CC28-DAB4-BA43-955D-7428FB9B0529}"/>
          </ac:spMkLst>
        </pc:spChg>
        <pc:graphicFrameChg chg="add mod">
          <ac:chgData name="Sandhya Tripathi" userId="10e5d281e08d8def" providerId="LiveId" clId="{0810F768-F8F5-4D89-BE91-EAA88BD43A3F}" dt="2024-09-21T06:05:44.849" v="1597"/>
          <ac:graphicFrameMkLst>
            <pc:docMk/>
            <pc:sldMk cId="3956204232" sldId="449"/>
            <ac:graphicFrameMk id="19" creationId="{D10C4CB3-87B9-0A4B-DF0D-40090AD3D812}"/>
          </ac:graphicFrameMkLst>
        </pc:graphicFrameChg>
        <pc:graphicFrameChg chg="add mod">
          <ac:chgData name="Sandhya Tripathi" userId="10e5d281e08d8def" providerId="LiveId" clId="{0810F768-F8F5-4D89-BE91-EAA88BD43A3F}" dt="2024-09-21T12:56:34.391" v="2337"/>
          <ac:graphicFrameMkLst>
            <pc:docMk/>
            <pc:sldMk cId="3956204232" sldId="449"/>
            <ac:graphicFrameMk id="20" creationId="{6FB36C2B-4A60-2539-392C-20AE7629664A}"/>
          </ac:graphicFrameMkLst>
        </pc:graphicFrameChg>
        <pc:graphicFrameChg chg="add mod">
          <ac:chgData name="Sandhya Tripathi" userId="10e5d281e08d8def" providerId="LiveId" clId="{0810F768-F8F5-4D89-BE91-EAA88BD43A3F}" dt="2024-09-21T15:11:42.184" v="3780"/>
          <ac:graphicFrameMkLst>
            <pc:docMk/>
            <pc:sldMk cId="3956204232" sldId="449"/>
            <ac:graphicFrameMk id="21" creationId="{14123DF4-D5FC-F72E-E817-3DB992AF2574}"/>
          </ac:graphicFrameMkLst>
        </pc:graphicFrameChg>
        <pc:picChg chg="add del mod">
          <ac:chgData name="Sandhya Tripathi" userId="10e5d281e08d8def" providerId="LiveId" clId="{0810F768-F8F5-4D89-BE91-EAA88BD43A3F}" dt="2024-09-21T05:58:37.106" v="1478" actId="22"/>
          <ac:picMkLst>
            <pc:docMk/>
            <pc:sldMk cId="3956204232" sldId="449"/>
            <ac:picMk id="7" creationId="{D023517F-7064-9A0A-E72B-DCF2E3026C8A}"/>
          </ac:picMkLst>
        </pc:picChg>
        <pc:picChg chg="add del">
          <ac:chgData name="Sandhya Tripathi" userId="10e5d281e08d8def" providerId="LiveId" clId="{0810F768-F8F5-4D89-BE91-EAA88BD43A3F}" dt="2024-09-21T05:59:00.086" v="1480" actId="478"/>
          <ac:picMkLst>
            <pc:docMk/>
            <pc:sldMk cId="3956204232" sldId="449"/>
            <ac:picMk id="10" creationId="{FAEE1164-59CC-2ED4-66D6-5E4A47B70B0F}"/>
          </ac:picMkLst>
        </pc:picChg>
        <pc:picChg chg="add mod">
          <ac:chgData name="Sandhya Tripathi" userId="10e5d281e08d8def" providerId="LiveId" clId="{0810F768-F8F5-4D89-BE91-EAA88BD43A3F}" dt="2024-09-21T06:07:43.663" v="1601" actId="1076"/>
          <ac:picMkLst>
            <pc:docMk/>
            <pc:sldMk cId="3956204232" sldId="449"/>
            <ac:picMk id="12" creationId="{4100B567-2780-4122-0D60-28FAF4A90372}"/>
          </ac:picMkLst>
        </pc:picChg>
        <pc:picChg chg="add del">
          <ac:chgData name="Sandhya Tripathi" userId="10e5d281e08d8def" providerId="LiveId" clId="{0810F768-F8F5-4D89-BE91-EAA88BD43A3F}" dt="2024-09-21T06:00:21.982" v="1534" actId="478"/>
          <ac:picMkLst>
            <pc:docMk/>
            <pc:sldMk cId="3956204232" sldId="449"/>
            <ac:picMk id="14" creationId="{3DC0F9D3-FB87-F521-BBEE-2D959D034521}"/>
          </ac:picMkLst>
        </pc:picChg>
        <pc:picChg chg="add mod">
          <ac:chgData name="Sandhya Tripathi" userId="10e5d281e08d8def" providerId="LiveId" clId="{0810F768-F8F5-4D89-BE91-EAA88BD43A3F}" dt="2024-09-22T07:29:05.786" v="3948" actId="14100"/>
          <ac:picMkLst>
            <pc:docMk/>
            <pc:sldMk cId="3956204232" sldId="449"/>
            <ac:picMk id="16" creationId="{161C183F-F025-3C78-5D4B-69A1A8FC0246}"/>
          </ac:picMkLst>
        </pc:picChg>
        <pc:picChg chg="add mod">
          <ac:chgData name="Sandhya Tripathi" userId="10e5d281e08d8def" providerId="LiveId" clId="{0810F768-F8F5-4D89-BE91-EAA88BD43A3F}" dt="2024-09-22T07:29:32.901" v="3949" actId="1076"/>
          <ac:picMkLst>
            <pc:docMk/>
            <pc:sldMk cId="3956204232" sldId="449"/>
            <ac:picMk id="18" creationId="{0B34B44B-644A-4170-4DFB-E9FBBD87B582}"/>
          </ac:picMkLst>
        </pc:picChg>
      </pc:sldChg>
      <pc:sldChg chg="delSp modSp mod ord">
        <pc:chgData name="Sandhya Tripathi" userId="10e5d281e08d8def" providerId="LiveId" clId="{0810F768-F8F5-4D89-BE91-EAA88BD43A3F}" dt="2024-09-21T05:40:12.233" v="1271" actId="1076"/>
        <pc:sldMkLst>
          <pc:docMk/>
          <pc:sldMk cId="2929697040" sldId="493"/>
        </pc:sldMkLst>
        <pc:spChg chg="mod">
          <ac:chgData name="Sandhya Tripathi" userId="10e5d281e08d8def" providerId="LiveId" clId="{0810F768-F8F5-4D89-BE91-EAA88BD43A3F}" dt="2024-09-21T05:40:08.633" v="1270" actId="1076"/>
          <ac:spMkLst>
            <pc:docMk/>
            <pc:sldMk cId="2929697040" sldId="493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1T05:40:12.233" v="1271" actId="1076"/>
          <ac:spMkLst>
            <pc:docMk/>
            <pc:sldMk cId="2929697040" sldId="493"/>
            <ac:spMk id="6" creationId="{00000000-0000-0000-0000-000000000000}"/>
          </ac:spMkLst>
        </pc:spChg>
        <pc:graphicFrameChg chg="del mod">
          <ac:chgData name="Sandhya Tripathi" userId="10e5d281e08d8def" providerId="LiveId" clId="{0810F768-F8F5-4D89-BE91-EAA88BD43A3F}" dt="2024-09-20T20:13:44.396" v="862" actId="478"/>
          <ac:graphicFrameMkLst>
            <pc:docMk/>
            <pc:sldMk cId="2929697040" sldId="493"/>
            <ac:graphicFrameMk id="7" creationId="{B86E9726-4A44-EB01-F55C-939D37045EF0}"/>
          </ac:graphicFrameMkLst>
        </pc:graphicFrameChg>
      </pc:sldChg>
      <pc:sldChg chg="delSp modSp del mod ord">
        <pc:chgData name="Sandhya Tripathi" userId="10e5d281e08d8def" providerId="LiveId" clId="{0810F768-F8F5-4D89-BE91-EAA88BD43A3F}" dt="2024-09-21T12:34:04.403" v="2243" actId="47"/>
        <pc:sldMkLst>
          <pc:docMk/>
          <pc:sldMk cId="3982312003" sldId="521"/>
        </pc:sldMkLst>
        <pc:spChg chg="mod">
          <ac:chgData name="Sandhya Tripathi" userId="10e5d281e08d8def" providerId="LiveId" clId="{0810F768-F8F5-4D89-BE91-EAA88BD43A3F}" dt="2024-09-21T10:45:15.134" v="1963" actId="20577"/>
          <ac:spMkLst>
            <pc:docMk/>
            <pc:sldMk cId="3982312003" sldId="521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1T04:29:04.928" v="1267" actId="27636"/>
          <ac:spMkLst>
            <pc:docMk/>
            <pc:sldMk cId="3982312003" sldId="521"/>
            <ac:spMk id="8" creationId="{2036CC28-DAB4-BA43-955D-7428FB9B0529}"/>
          </ac:spMkLst>
        </pc:spChg>
        <pc:picChg chg="del">
          <ac:chgData name="Sandhya Tripathi" userId="10e5d281e08d8def" providerId="LiveId" clId="{0810F768-F8F5-4D89-BE91-EAA88BD43A3F}" dt="2024-09-21T04:29:11.549" v="1268" actId="478"/>
          <ac:picMkLst>
            <pc:docMk/>
            <pc:sldMk cId="3982312003" sldId="521"/>
            <ac:picMk id="7" creationId="{8185DBC6-A744-7CD3-49E3-2787FE438D3D}"/>
          </ac:picMkLst>
        </pc:picChg>
      </pc:sldChg>
      <pc:sldChg chg="addSp delSp modSp mod ord setBg addAnim delAnim">
        <pc:chgData name="Sandhya Tripathi" userId="10e5d281e08d8def" providerId="LiveId" clId="{0810F768-F8F5-4D89-BE91-EAA88BD43A3F}" dt="2024-09-22T07:05:33.009" v="3899" actId="255"/>
        <pc:sldMkLst>
          <pc:docMk/>
          <pc:sldMk cId="4180579073" sldId="522"/>
        </pc:sldMkLst>
        <pc:spChg chg="mod ord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3" creationId="{0C54DAEE-5313-386B-BF96-CF21183181DA}"/>
          </ac:spMkLst>
        </pc:spChg>
        <pc:spChg chg="mod ord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4" creationId="{22FFF6B7-3EB4-79CE-96BE-9958BA3E2B92}"/>
          </ac:spMkLst>
        </pc:spChg>
        <pc:spChg chg="mod ord">
          <ac:chgData name="Sandhya Tripathi" userId="10e5d281e08d8def" providerId="LiveId" clId="{0810F768-F8F5-4D89-BE91-EAA88BD43A3F}" dt="2024-09-22T07:05:33.009" v="3899" actId="255"/>
          <ac:spMkLst>
            <pc:docMk/>
            <pc:sldMk cId="4180579073" sldId="522"/>
            <ac:spMk id="6" creationId="{CA7903D3-C765-3627-CA36-B3BD543FDFBF}"/>
          </ac:spMkLst>
        </pc:spChg>
        <pc:spChg chg="mod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9" creationId="{F7231CF0-6FCC-D137-B4E1-3D6F59F65E2F}"/>
          </ac:spMkLst>
        </pc:spChg>
        <pc:spChg chg="add del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14" creationId="{6753252F-4873-4F63-801D-CC719279A7D5}"/>
          </ac:spMkLst>
        </pc:spChg>
        <pc:spChg chg="add del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16" creationId="{047C8CCB-F95D-4249-92DD-651249D3535A}"/>
          </ac:spMkLst>
        </pc:spChg>
        <pc:spChg chg="add del">
          <ac:chgData name="Sandhya Tripathi" userId="10e5d281e08d8def" providerId="LiveId" clId="{0810F768-F8F5-4D89-BE91-EAA88BD43A3F}" dt="2024-09-21T18:20:49.841" v="3878" actId="26606"/>
          <ac:spMkLst>
            <pc:docMk/>
            <pc:sldMk cId="4180579073" sldId="522"/>
            <ac:spMk id="21" creationId="{37C89E4B-3C9F-44B9-8B86-D9E3D112D8EC}"/>
          </ac:spMkLst>
        </pc:spChg>
        <pc:picChg chg="del">
          <ac:chgData name="Sandhya Tripathi" userId="10e5d281e08d8def" providerId="LiveId" clId="{0810F768-F8F5-4D89-BE91-EAA88BD43A3F}" dt="2024-09-20T18:54:28.512" v="462" actId="478"/>
          <ac:picMkLst>
            <pc:docMk/>
            <pc:sldMk cId="4180579073" sldId="522"/>
            <ac:picMk id="2" creationId="{00000000-0000-0000-0000-000000000000}"/>
          </ac:picMkLst>
        </pc:picChg>
        <pc:picChg chg="add mod ord">
          <ac:chgData name="Sandhya Tripathi" userId="10e5d281e08d8def" providerId="LiveId" clId="{0810F768-F8F5-4D89-BE91-EAA88BD43A3F}" dt="2024-09-21T18:20:59.714" v="3879" actId="1076"/>
          <ac:picMkLst>
            <pc:docMk/>
            <pc:sldMk cId="4180579073" sldId="522"/>
            <ac:picMk id="5" creationId="{674A6D39-D0DB-5409-5894-196C93B63FB3}"/>
          </ac:picMkLst>
        </pc:picChg>
        <pc:picChg chg="add del mod">
          <ac:chgData name="Sandhya Tripathi" userId="10e5d281e08d8def" providerId="LiveId" clId="{0810F768-F8F5-4D89-BE91-EAA88BD43A3F}" dt="2024-09-20T18:55:32.475" v="471" actId="478"/>
          <ac:picMkLst>
            <pc:docMk/>
            <pc:sldMk cId="4180579073" sldId="522"/>
            <ac:picMk id="7" creationId="{B128F02C-D8E9-80EE-DFF1-E16701A07125}"/>
          </ac:picMkLst>
        </pc:picChg>
        <pc:picChg chg="add del mod">
          <ac:chgData name="Sandhya Tripathi" userId="10e5d281e08d8def" providerId="LiveId" clId="{0810F768-F8F5-4D89-BE91-EAA88BD43A3F}" dt="2024-09-21T18:19:51.789" v="3865" actId="478"/>
          <ac:picMkLst>
            <pc:docMk/>
            <pc:sldMk cId="4180579073" sldId="522"/>
            <ac:picMk id="10" creationId="{F27AFCB5-8B56-CFAB-F9A5-255A6E52DF3C}"/>
          </ac:picMkLst>
        </pc:picChg>
        <pc:cxnChg chg="add del">
          <ac:chgData name="Sandhya Tripathi" userId="10e5d281e08d8def" providerId="LiveId" clId="{0810F768-F8F5-4D89-BE91-EAA88BD43A3F}" dt="2024-09-21T18:20:49.841" v="3878" actId="26606"/>
          <ac:cxnSpMkLst>
            <pc:docMk/>
            <pc:sldMk cId="4180579073" sldId="522"/>
            <ac:cxnSpMk id="23" creationId="{AA2EAA10-076F-46BD-8F0F-B9A2FB77A85C}"/>
          </ac:cxnSpMkLst>
        </pc:cxnChg>
        <pc:cxnChg chg="add del">
          <ac:chgData name="Sandhya Tripathi" userId="10e5d281e08d8def" providerId="LiveId" clId="{0810F768-F8F5-4D89-BE91-EAA88BD43A3F}" dt="2024-09-21T18:20:49.841" v="3878" actId="26606"/>
          <ac:cxnSpMkLst>
            <pc:docMk/>
            <pc:sldMk cId="4180579073" sldId="522"/>
            <ac:cxnSpMk id="25" creationId="{D891E407-403B-4764-86C9-33A56D3BCAA3}"/>
          </ac:cxnSpMkLst>
        </pc:cxnChg>
      </pc:sldChg>
      <pc:sldChg chg="del">
        <pc:chgData name="Sandhya Tripathi" userId="10e5d281e08d8def" providerId="LiveId" clId="{0810F768-F8F5-4D89-BE91-EAA88BD43A3F}" dt="2024-09-20T20:06:12.313" v="803" actId="47"/>
        <pc:sldMkLst>
          <pc:docMk/>
          <pc:sldMk cId="386699017" sldId="525"/>
        </pc:sldMkLst>
      </pc:sldChg>
      <pc:sldChg chg="delSp modSp mod">
        <pc:chgData name="Sandhya Tripathi" userId="10e5d281e08d8def" providerId="LiveId" clId="{0810F768-F8F5-4D89-BE91-EAA88BD43A3F}" dt="2024-09-22T08:35:52.574" v="3978" actId="478"/>
        <pc:sldMkLst>
          <pc:docMk/>
          <pc:sldMk cId="322662621" sldId="527"/>
        </pc:sldMkLst>
        <pc:spChg chg="del mod">
          <ac:chgData name="Sandhya Tripathi" userId="10e5d281e08d8def" providerId="LiveId" clId="{0810F768-F8F5-4D89-BE91-EAA88BD43A3F}" dt="2024-09-22T08:35:52.574" v="3978" actId="478"/>
          <ac:spMkLst>
            <pc:docMk/>
            <pc:sldMk cId="322662621" sldId="527"/>
            <ac:spMk id="9" creationId="{F4E4BCF9-DED5-0DBB-877C-0FBFA5580CA9}"/>
          </ac:spMkLst>
        </pc:spChg>
      </pc:sldChg>
      <pc:sldChg chg="modSp mod">
        <pc:chgData name="Sandhya Tripathi" userId="10e5d281e08d8def" providerId="LiveId" clId="{0810F768-F8F5-4D89-BE91-EAA88BD43A3F}" dt="2024-09-20T15:06:56.333" v="100" actId="20577"/>
        <pc:sldMkLst>
          <pc:docMk/>
          <pc:sldMk cId="3058097169" sldId="528"/>
        </pc:sldMkLst>
        <pc:spChg chg="mod">
          <ac:chgData name="Sandhya Tripathi" userId="10e5d281e08d8def" providerId="LiveId" clId="{0810F768-F8F5-4D89-BE91-EAA88BD43A3F}" dt="2024-09-20T15:06:56.333" v="100" actId="20577"/>
          <ac:spMkLst>
            <pc:docMk/>
            <pc:sldMk cId="3058097169" sldId="528"/>
            <ac:spMk id="8" creationId="{2036CC28-DAB4-BA43-955D-7428FB9B0529}"/>
          </ac:spMkLst>
        </pc:spChg>
      </pc:sldChg>
      <pc:sldChg chg="del">
        <pc:chgData name="Sandhya Tripathi" userId="10e5d281e08d8def" providerId="LiveId" clId="{0810F768-F8F5-4D89-BE91-EAA88BD43A3F}" dt="2024-09-20T18:09:52.105" v="343" actId="47"/>
        <pc:sldMkLst>
          <pc:docMk/>
          <pc:sldMk cId="940472504" sldId="529"/>
        </pc:sldMkLst>
      </pc:sldChg>
      <pc:sldChg chg="delSp modSp del mod ord">
        <pc:chgData name="Sandhya Tripathi" userId="10e5d281e08d8def" providerId="LiveId" clId="{0810F768-F8F5-4D89-BE91-EAA88BD43A3F}" dt="2024-09-21T17:35:05.640" v="3864" actId="47"/>
        <pc:sldMkLst>
          <pc:docMk/>
          <pc:sldMk cId="3840668644" sldId="530"/>
        </pc:sldMkLst>
        <pc:spChg chg="mod">
          <ac:chgData name="Sandhya Tripathi" userId="10e5d281e08d8def" providerId="LiveId" clId="{0810F768-F8F5-4D89-BE91-EAA88BD43A3F}" dt="2024-09-21T17:18:41.257" v="3837" actId="20577"/>
          <ac:spMkLst>
            <pc:docMk/>
            <pc:sldMk cId="3840668644" sldId="530"/>
            <ac:spMk id="2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1T17:19:04.044" v="3841" actId="478"/>
          <ac:spMkLst>
            <pc:docMk/>
            <pc:sldMk cId="3840668644" sldId="530"/>
            <ac:spMk id="8" creationId="{2036CC28-DAB4-BA43-955D-7428FB9B0529}"/>
          </ac:spMkLst>
        </pc:spChg>
        <pc:picChg chg="del mod">
          <ac:chgData name="Sandhya Tripathi" userId="10e5d281e08d8def" providerId="LiveId" clId="{0810F768-F8F5-4D89-BE91-EAA88BD43A3F}" dt="2024-09-21T17:18:53.919" v="3838" actId="478"/>
          <ac:picMkLst>
            <pc:docMk/>
            <pc:sldMk cId="3840668644" sldId="530"/>
            <ac:picMk id="6" creationId="{00000000-0000-0000-0000-000000000000}"/>
          </ac:picMkLst>
        </pc:picChg>
        <pc:picChg chg="del mod">
          <ac:chgData name="Sandhya Tripathi" userId="10e5d281e08d8def" providerId="LiveId" clId="{0810F768-F8F5-4D89-BE91-EAA88BD43A3F}" dt="2024-09-21T17:18:55.969" v="3839" actId="478"/>
          <ac:picMkLst>
            <pc:docMk/>
            <pc:sldMk cId="3840668644" sldId="530"/>
            <ac:picMk id="7" creationId="{00000000-0000-0000-0000-000000000000}"/>
          </ac:picMkLst>
        </pc:picChg>
      </pc:sldChg>
      <pc:sldChg chg="del">
        <pc:chgData name="Sandhya Tripathi" userId="10e5d281e08d8def" providerId="LiveId" clId="{0810F768-F8F5-4D89-BE91-EAA88BD43A3F}" dt="2024-09-20T18:23:37.794" v="418" actId="47"/>
        <pc:sldMkLst>
          <pc:docMk/>
          <pc:sldMk cId="3539683107" sldId="531"/>
        </pc:sldMkLst>
      </pc:sldChg>
      <pc:sldChg chg="del ord">
        <pc:chgData name="Sandhya Tripathi" userId="10e5d281e08d8def" providerId="LiveId" clId="{0810F768-F8F5-4D89-BE91-EAA88BD43A3F}" dt="2024-09-21T12:49:51.067" v="2327" actId="47"/>
        <pc:sldMkLst>
          <pc:docMk/>
          <pc:sldMk cId="4249977855" sldId="532"/>
        </pc:sldMkLst>
      </pc:sldChg>
      <pc:sldChg chg="del ord">
        <pc:chgData name="Sandhya Tripathi" userId="10e5d281e08d8def" providerId="LiveId" clId="{0810F768-F8F5-4D89-BE91-EAA88BD43A3F}" dt="2024-09-21T12:49:47.256" v="2326" actId="47"/>
        <pc:sldMkLst>
          <pc:docMk/>
          <pc:sldMk cId="2165628213" sldId="534"/>
        </pc:sldMkLst>
      </pc:sldChg>
      <pc:sldChg chg="del">
        <pc:chgData name="Sandhya Tripathi" userId="10e5d281e08d8def" providerId="LiveId" clId="{0810F768-F8F5-4D89-BE91-EAA88BD43A3F}" dt="2024-09-21T13:23:47.276" v="3765" actId="47"/>
        <pc:sldMkLst>
          <pc:docMk/>
          <pc:sldMk cId="460531370" sldId="535"/>
        </pc:sldMkLst>
      </pc:sldChg>
      <pc:sldChg chg="modSp mod">
        <pc:chgData name="Sandhya Tripathi" userId="10e5d281e08d8def" providerId="LiveId" clId="{0810F768-F8F5-4D89-BE91-EAA88BD43A3F}" dt="2024-09-21T13:23:42.319" v="3764" actId="108"/>
        <pc:sldMkLst>
          <pc:docMk/>
          <pc:sldMk cId="2231418021" sldId="536"/>
        </pc:sldMkLst>
        <pc:spChg chg="mod">
          <ac:chgData name="Sandhya Tripathi" userId="10e5d281e08d8def" providerId="LiveId" clId="{0810F768-F8F5-4D89-BE91-EAA88BD43A3F}" dt="2024-09-21T13:23:42.319" v="3764" actId="108"/>
          <ac:spMkLst>
            <pc:docMk/>
            <pc:sldMk cId="2231418021" sldId="536"/>
            <ac:spMk id="3" creationId="{9E1E67C1-343C-E4A8-0DFF-9165B0C2868A}"/>
          </ac:spMkLst>
        </pc:spChg>
      </pc:sldChg>
      <pc:sldChg chg="addSp delSp modSp mod">
        <pc:chgData name="Sandhya Tripathi" userId="10e5d281e08d8def" providerId="LiveId" clId="{0810F768-F8F5-4D89-BE91-EAA88BD43A3F}" dt="2024-09-22T08:30:28.436" v="3975" actId="1076"/>
        <pc:sldMkLst>
          <pc:docMk/>
          <pc:sldMk cId="3995664461" sldId="537"/>
        </pc:sldMkLst>
        <pc:spChg chg="mod">
          <ac:chgData name="Sandhya Tripathi" userId="10e5d281e08d8def" providerId="LiveId" clId="{0810F768-F8F5-4D89-BE91-EAA88BD43A3F}" dt="2024-09-22T08:28:59.008" v="3963" actId="1076"/>
          <ac:spMkLst>
            <pc:docMk/>
            <pc:sldMk cId="3995664461" sldId="537"/>
            <ac:spMk id="2" creationId="{A5F00220-9BD5-4573-C9D4-5792E52196A0}"/>
          </ac:spMkLst>
        </pc:spChg>
        <pc:spChg chg="del mod">
          <ac:chgData name="Sandhya Tripathi" userId="10e5d281e08d8def" providerId="LiveId" clId="{0810F768-F8F5-4D89-BE91-EAA88BD43A3F}" dt="2024-09-22T08:26:52.180" v="3950" actId="478"/>
          <ac:spMkLst>
            <pc:docMk/>
            <pc:sldMk cId="3995664461" sldId="537"/>
            <ac:spMk id="3" creationId="{27BA7990-7D5D-52E5-EAEC-127D28EBFD87}"/>
          </ac:spMkLst>
        </pc:spChg>
        <pc:picChg chg="add mod">
          <ac:chgData name="Sandhya Tripathi" userId="10e5d281e08d8def" providerId="LiveId" clId="{0810F768-F8F5-4D89-BE91-EAA88BD43A3F}" dt="2024-09-22T08:30:07.108" v="3974" actId="1076"/>
          <ac:picMkLst>
            <pc:docMk/>
            <pc:sldMk cId="3995664461" sldId="537"/>
            <ac:picMk id="8" creationId="{1A35F80D-79A6-94EF-BFC2-90BE32CE7809}"/>
          </ac:picMkLst>
        </pc:picChg>
        <pc:picChg chg="add mod">
          <ac:chgData name="Sandhya Tripathi" userId="10e5d281e08d8def" providerId="LiveId" clId="{0810F768-F8F5-4D89-BE91-EAA88BD43A3F}" dt="2024-09-22T08:30:28.436" v="3975" actId="1076"/>
          <ac:picMkLst>
            <pc:docMk/>
            <pc:sldMk cId="3995664461" sldId="537"/>
            <ac:picMk id="10" creationId="{3D418255-36AE-0E38-C93C-5A3720D299BE}"/>
          </ac:picMkLst>
        </pc:picChg>
      </pc:sldChg>
      <pc:sldChg chg="modSp mod">
        <pc:chgData name="Sandhya Tripathi" userId="10e5d281e08d8def" providerId="LiveId" clId="{0810F768-F8F5-4D89-BE91-EAA88BD43A3F}" dt="2024-09-21T17:23:30.505" v="3855"/>
        <pc:sldMkLst>
          <pc:docMk/>
          <pc:sldMk cId="1321403740" sldId="538"/>
        </pc:sldMkLst>
        <pc:spChg chg="mod">
          <ac:chgData name="Sandhya Tripathi" userId="10e5d281e08d8def" providerId="LiveId" clId="{0810F768-F8F5-4D89-BE91-EAA88BD43A3F}" dt="2024-09-21T10:43:38.968" v="1946" actId="20577"/>
          <ac:spMkLst>
            <pc:docMk/>
            <pc:sldMk cId="1321403740" sldId="538"/>
            <ac:spMk id="2" creationId="{4592000D-8DB5-380A-319C-ADF5CF1AA903}"/>
          </ac:spMkLst>
        </pc:spChg>
        <pc:spChg chg="mod">
          <ac:chgData name="Sandhya Tripathi" userId="10e5d281e08d8def" providerId="LiveId" clId="{0810F768-F8F5-4D89-BE91-EAA88BD43A3F}" dt="2024-09-21T17:23:30.505" v="3855"/>
          <ac:spMkLst>
            <pc:docMk/>
            <pc:sldMk cId="1321403740" sldId="538"/>
            <ac:spMk id="3" creationId="{55CCD9FB-947D-C189-2AD4-4B0248E7D4C4}"/>
          </ac:spMkLst>
        </pc:spChg>
      </pc:sldChg>
      <pc:sldChg chg="addSp delSp modSp new mod">
        <pc:chgData name="Sandhya Tripathi" userId="10e5d281e08d8def" providerId="LiveId" clId="{0810F768-F8F5-4D89-BE91-EAA88BD43A3F}" dt="2024-09-20T18:04:33.823" v="134" actId="1076"/>
        <pc:sldMkLst>
          <pc:docMk/>
          <pc:sldMk cId="1034844143" sldId="539"/>
        </pc:sldMkLst>
        <pc:spChg chg="mod">
          <ac:chgData name="Sandhya Tripathi" userId="10e5d281e08d8def" providerId="LiveId" clId="{0810F768-F8F5-4D89-BE91-EAA88BD43A3F}" dt="2024-09-20T17:58:07.137" v="128" actId="122"/>
          <ac:spMkLst>
            <pc:docMk/>
            <pc:sldMk cId="1034844143" sldId="539"/>
            <ac:spMk id="2" creationId="{05B9EF9A-19BC-D8D3-7850-3886DDBACC01}"/>
          </ac:spMkLst>
        </pc:spChg>
        <pc:spChg chg="del">
          <ac:chgData name="Sandhya Tripathi" userId="10e5d281e08d8def" providerId="LiveId" clId="{0810F768-F8F5-4D89-BE91-EAA88BD43A3F}" dt="2024-09-20T17:54:43.423" v="114" actId="22"/>
          <ac:spMkLst>
            <pc:docMk/>
            <pc:sldMk cId="1034844143" sldId="539"/>
            <ac:spMk id="3" creationId="{39E746BB-CFDA-FB5D-EEA6-E75FA8ADB0F8}"/>
          </ac:spMkLst>
        </pc:spChg>
        <pc:picChg chg="add mod ord">
          <ac:chgData name="Sandhya Tripathi" userId="10e5d281e08d8def" providerId="LiveId" clId="{0810F768-F8F5-4D89-BE91-EAA88BD43A3F}" dt="2024-09-20T18:04:31.409" v="133" actId="1076"/>
          <ac:picMkLst>
            <pc:docMk/>
            <pc:sldMk cId="1034844143" sldId="539"/>
            <ac:picMk id="8" creationId="{8D195C62-8902-8D8D-D189-BCC98ACCE20A}"/>
          </ac:picMkLst>
        </pc:picChg>
        <pc:picChg chg="add mod">
          <ac:chgData name="Sandhya Tripathi" userId="10e5d281e08d8def" providerId="LiveId" clId="{0810F768-F8F5-4D89-BE91-EAA88BD43A3F}" dt="2024-09-20T18:04:33.823" v="134" actId="1076"/>
          <ac:picMkLst>
            <pc:docMk/>
            <pc:sldMk cId="1034844143" sldId="539"/>
            <ac:picMk id="10" creationId="{145CA888-6858-BAE1-C5C1-AB4D3240A46C}"/>
          </ac:picMkLst>
        </pc:picChg>
      </pc:sldChg>
      <pc:sldChg chg="addSp delSp modSp add mod">
        <pc:chgData name="Sandhya Tripathi" userId="10e5d281e08d8def" providerId="LiveId" clId="{0810F768-F8F5-4D89-BE91-EAA88BD43A3F}" dt="2024-09-21T14:20:29.661" v="3777"/>
        <pc:sldMkLst>
          <pc:docMk/>
          <pc:sldMk cId="1543614084" sldId="540"/>
        </pc:sldMkLst>
        <pc:spChg chg="mod">
          <ac:chgData name="Sandhya Tripathi" userId="10e5d281e08d8def" providerId="LiveId" clId="{0810F768-F8F5-4D89-BE91-EAA88BD43A3F}" dt="2024-09-20T19:17:45.616" v="622" actId="1076"/>
          <ac:spMkLst>
            <pc:docMk/>
            <pc:sldMk cId="1543614084" sldId="540"/>
            <ac:spMk id="2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0T19:16:10.756" v="586" actId="478"/>
          <ac:spMkLst>
            <pc:docMk/>
            <pc:sldMk cId="1543614084" sldId="540"/>
            <ac:spMk id="8" creationId="{2036CC28-DAB4-BA43-955D-7428FB9B0529}"/>
          </ac:spMkLst>
        </pc:spChg>
        <pc:spChg chg="add del mod">
          <ac:chgData name="Sandhya Tripathi" userId="10e5d281e08d8def" providerId="LiveId" clId="{0810F768-F8F5-4D89-BE91-EAA88BD43A3F}" dt="2024-09-20T19:23:29.253" v="685" actId="21"/>
          <ac:spMkLst>
            <pc:docMk/>
            <pc:sldMk cId="1543614084" sldId="540"/>
            <ac:spMk id="11" creationId="{F8A01763-347D-AA8D-EDCA-8121B8D64C74}"/>
          </ac:spMkLst>
        </pc:spChg>
        <pc:graphicFrameChg chg="add del mod">
          <ac:chgData name="Sandhya Tripathi" userId="10e5d281e08d8def" providerId="LiveId" clId="{0810F768-F8F5-4D89-BE91-EAA88BD43A3F}" dt="2024-09-20T19:25:11.974" v="692" actId="478"/>
          <ac:graphicFrameMkLst>
            <pc:docMk/>
            <pc:sldMk cId="1543614084" sldId="540"/>
            <ac:graphicFrameMk id="14" creationId="{080F6CCD-3836-C3C8-383A-2B55B89DB23A}"/>
          </ac:graphicFrameMkLst>
        </pc:graphicFrameChg>
        <pc:graphicFrameChg chg="add del mod">
          <ac:chgData name="Sandhya Tripathi" userId="10e5d281e08d8def" providerId="LiveId" clId="{0810F768-F8F5-4D89-BE91-EAA88BD43A3F}" dt="2024-09-20T19:27:19.635" v="698" actId="478"/>
          <ac:graphicFrameMkLst>
            <pc:docMk/>
            <pc:sldMk cId="1543614084" sldId="540"/>
            <ac:graphicFrameMk id="15" creationId="{FC0B0B3A-2282-E521-6593-7BF4AB01783D}"/>
          </ac:graphicFrameMkLst>
        </pc:graphicFrameChg>
        <pc:graphicFrameChg chg="add del mod">
          <ac:chgData name="Sandhya Tripathi" userId="10e5d281e08d8def" providerId="LiveId" clId="{0810F768-F8F5-4D89-BE91-EAA88BD43A3F}" dt="2024-09-20T19:39:49.641" v="700" actId="478"/>
          <ac:graphicFrameMkLst>
            <pc:docMk/>
            <pc:sldMk cId="1543614084" sldId="540"/>
            <ac:graphicFrameMk id="16" creationId="{8E34A641-AE44-592A-7D60-02F74612A3C0}"/>
          </ac:graphicFrameMkLst>
        </pc:graphicFrameChg>
        <pc:graphicFrameChg chg="add mod">
          <ac:chgData name="Sandhya Tripathi" userId="10e5d281e08d8def" providerId="LiveId" clId="{0810F768-F8F5-4D89-BE91-EAA88BD43A3F}" dt="2024-09-21T14:20:29.661" v="3777"/>
          <ac:graphicFrameMkLst>
            <pc:docMk/>
            <pc:sldMk cId="1543614084" sldId="540"/>
            <ac:graphicFrameMk id="17" creationId="{53D4CD12-AC8C-EE7D-3D78-5122E0CA4A6D}"/>
          </ac:graphicFrameMkLst>
        </pc:graphicFrameChg>
        <pc:picChg chg="del">
          <ac:chgData name="Sandhya Tripathi" userId="10e5d281e08d8def" providerId="LiveId" clId="{0810F768-F8F5-4D89-BE91-EAA88BD43A3F}" dt="2024-09-20T19:16:00.879" v="583" actId="478"/>
          <ac:picMkLst>
            <pc:docMk/>
            <pc:sldMk cId="1543614084" sldId="540"/>
            <ac:picMk id="6" creationId="{00000000-0000-0000-0000-000000000000}"/>
          </ac:picMkLst>
        </pc:picChg>
        <pc:picChg chg="del">
          <ac:chgData name="Sandhya Tripathi" userId="10e5d281e08d8def" providerId="LiveId" clId="{0810F768-F8F5-4D89-BE91-EAA88BD43A3F}" dt="2024-09-20T19:16:03.625" v="584" actId="478"/>
          <ac:picMkLst>
            <pc:docMk/>
            <pc:sldMk cId="1543614084" sldId="540"/>
            <ac:picMk id="7" creationId="{00000000-0000-0000-0000-000000000000}"/>
          </ac:picMkLst>
        </pc:picChg>
        <pc:picChg chg="add del mod">
          <ac:chgData name="Sandhya Tripathi" userId="10e5d281e08d8def" providerId="LiveId" clId="{0810F768-F8F5-4D89-BE91-EAA88BD43A3F}" dt="2024-09-20T19:16:46.846" v="592" actId="478"/>
          <ac:picMkLst>
            <pc:docMk/>
            <pc:sldMk cId="1543614084" sldId="540"/>
            <ac:picMk id="10" creationId="{E6967232-BDF2-6494-DEAE-53081D79195F}"/>
          </ac:picMkLst>
        </pc:picChg>
        <pc:picChg chg="add mod">
          <ac:chgData name="Sandhya Tripathi" userId="10e5d281e08d8def" providerId="LiveId" clId="{0810F768-F8F5-4D89-BE91-EAA88BD43A3F}" dt="2024-09-20T19:44:57.451" v="727" actId="1076"/>
          <ac:picMkLst>
            <pc:docMk/>
            <pc:sldMk cId="1543614084" sldId="540"/>
            <ac:picMk id="13" creationId="{7D3C17EB-D836-32FA-8DE2-CE7E813DCFAF}"/>
          </ac:picMkLst>
        </pc:picChg>
      </pc:sldChg>
      <pc:sldChg chg="modSp add del mod ord">
        <pc:chgData name="Sandhya Tripathi" userId="10e5d281e08d8def" providerId="LiveId" clId="{0810F768-F8F5-4D89-BE91-EAA88BD43A3F}" dt="2024-09-21T12:49:56.802" v="2328" actId="47"/>
        <pc:sldMkLst>
          <pc:docMk/>
          <pc:sldMk cId="1859306573" sldId="541"/>
        </pc:sldMkLst>
        <pc:spChg chg="mod">
          <ac:chgData name="Sandhya Tripathi" userId="10e5d281e08d8def" providerId="LiveId" clId="{0810F768-F8F5-4D89-BE91-EAA88BD43A3F}" dt="2024-09-20T20:04:36.671" v="768" actId="20577"/>
          <ac:spMkLst>
            <pc:docMk/>
            <pc:sldMk cId="1859306573" sldId="541"/>
            <ac:spMk id="2" creationId="{00000000-0000-0000-0000-000000000000}"/>
          </ac:spMkLst>
        </pc:spChg>
      </pc:sldChg>
      <pc:sldChg chg="modSp add mod">
        <pc:chgData name="Sandhya Tripathi" userId="10e5d281e08d8def" providerId="LiveId" clId="{0810F768-F8F5-4D89-BE91-EAA88BD43A3F}" dt="2024-09-21T17:25:18.159" v="3861" actId="20577"/>
        <pc:sldMkLst>
          <pc:docMk/>
          <pc:sldMk cId="3137890734" sldId="542"/>
        </pc:sldMkLst>
        <pc:spChg chg="mod">
          <ac:chgData name="Sandhya Tripathi" userId="10e5d281e08d8def" providerId="LiveId" clId="{0810F768-F8F5-4D89-BE91-EAA88BD43A3F}" dt="2024-09-21T05:42:58.577" v="1307" actId="20577"/>
          <ac:spMkLst>
            <pc:docMk/>
            <pc:sldMk cId="3137890734" sldId="542"/>
            <ac:spMk id="2" creationId="{7AE00FF8-25B9-F2A4-EA47-2CDD8E9B9B7A}"/>
          </ac:spMkLst>
        </pc:spChg>
        <pc:spChg chg="mod">
          <ac:chgData name="Sandhya Tripathi" userId="10e5d281e08d8def" providerId="LiveId" clId="{0810F768-F8F5-4D89-BE91-EAA88BD43A3F}" dt="2024-09-21T17:25:18.159" v="3861" actId="20577"/>
          <ac:spMkLst>
            <pc:docMk/>
            <pc:sldMk cId="3137890734" sldId="542"/>
            <ac:spMk id="3" creationId="{9E1E67C1-343C-E4A8-0DFF-9165B0C2868A}"/>
          </ac:spMkLst>
        </pc:spChg>
      </pc:sldChg>
      <pc:sldChg chg="addSp delSp modSp add mod">
        <pc:chgData name="Sandhya Tripathi" userId="10e5d281e08d8def" providerId="LiveId" clId="{0810F768-F8F5-4D89-BE91-EAA88BD43A3F}" dt="2024-09-21T16:02:17.906" v="3784" actId="1036"/>
        <pc:sldMkLst>
          <pc:docMk/>
          <pc:sldMk cId="1291075915" sldId="543"/>
        </pc:sldMkLst>
        <pc:spChg chg="del">
          <ac:chgData name="Sandhya Tripathi" userId="10e5d281e08d8def" providerId="LiveId" clId="{0810F768-F8F5-4D89-BE91-EAA88BD43A3F}" dt="2024-09-20T19:23:36.884" v="686" actId="478"/>
          <ac:spMkLst>
            <pc:docMk/>
            <pc:sldMk cId="1291075915" sldId="543"/>
            <ac:spMk id="2" creationId="{00000000-0000-0000-0000-000000000000}"/>
          </ac:spMkLst>
        </pc:spChg>
        <pc:spChg chg="add del mod">
          <ac:chgData name="Sandhya Tripathi" userId="10e5d281e08d8def" providerId="LiveId" clId="{0810F768-F8F5-4D89-BE91-EAA88BD43A3F}" dt="2024-09-20T19:23:42.571" v="687" actId="478"/>
          <ac:spMkLst>
            <pc:docMk/>
            <pc:sldMk cId="1291075915" sldId="543"/>
            <ac:spMk id="7" creationId="{4547AFB1-F692-5600-040A-66E604F014E9}"/>
          </ac:spMkLst>
        </pc:spChg>
        <pc:spChg chg="mod">
          <ac:chgData name="Sandhya Tripathi" userId="10e5d281e08d8def" providerId="LiveId" clId="{0810F768-F8F5-4D89-BE91-EAA88BD43A3F}" dt="2024-09-20T19:23:51.433" v="689" actId="1076"/>
          <ac:spMkLst>
            <pc:docMk/>
            <pc:sldMk cId="1291075915" sldId="543"/>
            <ac:spMk id="11" creationId="{F8A01763-347D-AA8D-EDCA-8121B8D64C74}"/>
          </ac:spMkLst>
        </pc:spChg>
        <pc:graphicFrameChg chg="add del mod">
          <ac:chgData name="Sandhya Tripathi" userId="10e5d281e08d8def" providerId="LiveId" clId="{0810F768-F8F5-4D89-BE91-EAA88BD43A3F}" dt="2024-09-20T19:52:59.587" v="738" actId="478"/>
          <ac:graphicFrameMkLst>
            <pc:docMk/>
            <pc:sldMk cId="1291075915" sldId="543"/>
            <ac:graphicFrameMk id="14" creationId="{62348DD8-E385-3C35-8CC9-5FF188B3BDB8}"/>
          </ac:graphicFrameMkLst>
        </pc:graphicFrameChg>
        <pc:graphicFrameChg chg="add del mod">
          <ac:chgData name="Sandhya Tripathi" userId="10e5d281e08d8def" providerId="LiveId" clId="{0810F768-F8F5-4D89-BE91-EAA88BD43A3F}" dt="2024-09-20T19:54:12.295" v="740" actId="478"/>
          <ac:graphicFrameMkLst>
            <pc:docMk/>
            <pc:sldMk cId="1291075915" sldId="543"/>
            <ac:graphicFrameMk id="15" creationId="{7CAA34E4-0584-C7C8-C3C3-DEC5F72A3FD1}"/>
          </ac:graphicFrameMkLst>
        </pc:graphicFrameChg>
        <pc:graphicFrameChg chg="add del mod">
          <ac:chgData name="Sandhya Tripathi" userId="10e5d281e08d8def" providerId="LiveId" clId="{0810F768-F8F5-4D89-BE91-EAA88BD43A3F}" dt="2024-09-20T19:54:58.361" v="742" actId="478"/>
          <ac:graphicFrameMkLst>
            <pc:docMk/>
            <pc:sldMk cId="1291075915" sldId="543"/>
            <ac:graphicFrameMk id="16" creationId="{31E869B8-DC60-308C-AD4A-896F9435DECB}"/>
          </ac:graphicFrameMkLst>
        </pc:graphicFrameChg>
        <pc:graphicFrameChg chg="add mod">
          <ac:chgData name="Sandhya Tripathi" userId="10e5d281e08d8def" providerId="LiveId" clId="{0810F768-F8F5-4D89-BE91-EAA88BD43A3F}" dt="2024-09-21T16:02:17.906" v="3784" actId="1036"/>
          <ac:graphicFrameMkLst>
            <pc:docMk/>
            <pc:sldMk cId="1291075915" sldId="543"/>
            <ac:graphicFrameMk id="17" creationId="{8E4ABC84-E467-B5AE-D734-79C711FC1D1B}"/>
          </ac:graphicFrameMkLst>
        </pc:graphicFrameChg>
        <pc:graphicFrameChg chg="add del mod">
          <ac:chgData name="Sandhya Tripathi" userId="10e5d281e08d8def" providerId="LiveId" clId="{0810F768-F8F5-4D89-BE91-EAA88BD43A3F}" dt="2024-09-20T19:59:07.826" v="748" actId="478"/>
          <ac:graphicFrameMkLst>
            <pc:docMk/>
            <pc:sldMk cId="1291075915" sldId="543"/>
            <ac:graphicFrameMk id="18" creationId="{D1C92B5B-5FC1-CE6E-EA5A-055322789F00}"/>
          </ac:graphicFrameMkLst>
        </pc:graphicFrameChg>
        <pc:picChg chg="add mod">
          <ac:chgData name="Sandhya Tripathi" userId="10e5d281e08d8def" providerId="LiveId" clId="{0810F768-F8F5-4D89-BE91-EAA88BD43A3F}" dt="2024-09-20T19:46:31.047" v="735" actId="1076"/>
          <ac:picMkLst>
            <pc:docMk/>
            <pc:sldMk cId="1291075915" sldId="543"/>
            <ac:picMk id="9" creationId="{78B7779A-FDE3-1202-A436-2012047E26B4}"/>
          </ac:picMkLst>
        </pc:picChg>
        <pc:picChg chg="add mod">
          <ac:chgData name="Sandhya Tripathi" userId="10e5d281e08d8def" providerId="LiveId" clId="{0810F768-F8F5-4D89-BE91-EAA88BD43A3F}" dt="2024-09-20T19:46:34.338" v="736" actId="1076"/>
          <ac:picMkLst>
            <pc:docMk/>
            <pc:sldMk cId="1291075915" sldId="543"/>
            <ac:picMk id="12" creationId="{6C562CAB-F123-159A-5C7D-5AFFDFCF0CC6}"/>
          </ac:picMkLst>
        </pc:picChg>
        <pc:picChg chg="del">
          <ac:chgData name="Sandhya Tripathi" userId="10e5d281e08d8def" providerId="LiveId" clId="{0810F768-F8F5-4D89-BE91-EAA88BD43A3F}" dt="2024-09-20T19:23:45.286" v="688" actId="478"/>
          <ac:picMkLst>
            <pc:docMk/>
            <pc:sldMk cId="1291075915" sldId="543"/>
            <ac:picMk id="13" creationId="{7D3C17EB-D836-32FA-8DE2-CE7E813DCFAF}"/>
          </ac:picMkLst>
        </pc:picChg>
      </pc:sldChg>
      <pc:sldChg chg="delSp modSp add mod">
        <pc:chgData name="Sandhya Tripathi" userId="10e5d281e08d8def" providerId="LiveId" clId="{0810F768-F8F5-4D89-BE91-EAA88BD43A3F}" dt="2024-09-21T17:17:22.264" v="3806" actId="20577"/>
        <pc:sldMkLst>
          <pc:docMk/>
          <pc:sldMk cId="1943919747" sldId="544"/>
        </pc:sldMkLst>
        <pc:spChg chg="mod">
          <ac:chgData name="Sandhya Tripathi" userId="10e5d281e08d8def" providerId="LiveId" clId="{0810F768-F8F5-4D89-BE91-EAA88BD43A3F}" dt="2024-09-20T20:12:55.171" v="850" actId="1076"/>
          <ac:spMkLst>
            <pc:docMk/>
            <pc:sldMk cId="1943919747" sldId="544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1T17:17:22.264" v="3806" actId="20577"/>
          <ac:spMkLst>
            <pc:docMk/>
            <pc:sldMk cId="1943919747" sldId="544"/>
            <ac:spMk id="6" creationId="{00000000-0000-0000-0000-000000000000}"/>
          </ac:spMkLst>
        </pc:spChg>
        <pc:graphicFrameChg chg="del">
          <ac:chgData name="Sandhya Tripathi" userId="10e5d281e08d8def" providerId="LiveId" clId="{0810F768-F8F5-4D89-BE91-EAA88BD43A3F}" dt="2024-09-20T20:07:09.043" v="806" actId="21"/>
          <ac:graphicFrameMkLst>
            <pc:docMk/>
            <pc:sldMk cId="1943919747" sldId="544"/>
            <ac:graphicFrameMk id="7" creationId="{B86E9726-4A44-EB01-F55C-939D37045EF0}"/>
          </ac:graphicFrameMkLst>
        </pc:graphicFrameChg>
      </pc:sldChg>
      <pc:sldChg chg="addSp delSp modSp add mod ord">
        <pc:chgData name="Sandhya Tripathi" userId="10e5d281e08d8def" providerId="LiveId" clId="{0810F768-F8F5-4D89-BE91-EAA88BD43A3F}" dt="2024-09-21T12:56:26.026" v="2336" actId="20578"/>
        <pc:sldMkLst>
          <pc:docMk/>
          <pc:sldMk cId="763022604" sldId="545"/>
        </pc:sldMkLst>
        <pc:spChg chg="mod">
          <ac:chgData name="Sandhya Tripathi" userId="10e5d281e08d8def" providerId="LiveId" clId="{0810F768-F8F5-4D89-BE91-EAA88BD43A3F}" dt="2024-09-20T21:18:03.962" v="1070" actId="1076"/>
          <ac:spMkLst>
            <pc:docMk/>
            <pc:sldMk cId="763022604" sldId="545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0T20:42:00.801" v="941" actId="26606"/>
          <ac:spMkLst>
            <pc:docMk/>
            <pc:sldMk cId="763022604" sldId="545"/>
            <ac:spMk id="3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0T20:42:00.801" v="941" actId="26606"/>
          <ac:spMkLst>
            <pc:docMk/>
            <pc:sldMk cId="763022604" sldId="545"/>
            <ac:spMk id="4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0T20:42:00.801" v="941" actId="26606"/>
          <ac:spMkLst>
            <pc:docMk/>
            <pc:sldMk cId="763022604" sldId="545"/>
            <ac:spMk id="5" creationId="{00000000-0000-0000-0000-000000000000}"/>
          </ac:spMkLst>
        </pc:spChg>
        <pc:spChg chg="del">
          <ac:chgData name="Sandhya Tripathi" userId="10e5d281e08d8def" providerId="LiveId" clId="{0810F768-F8F5-4D89-BE91-EAA88BD43A3F}" dt="2024-09-20T20:41:54.052" v="939" actId="478"/>
          <ac:spMkLst>
            <pc:docMk/>
            <pc:sldMk cId="763022604" sldId="545"/>
            <ac:spMk id="8" creationId="{2036CC28-DAB4-BA43-955D-7428FB9B0529}"/>
          </ac:spMkLst>
        </pc:spChg>
        <pc:graphicFrameChg chg="add del modGraphic">
          <ac:chgData name="Sandhya Tripathi" userId="10e5d281e08d8def" providerId="LiveId" clId="{0810F768-F8F5-4D89-BE91-EAA88BD43A3F}" dt="2024-09-21T12:56:22.272" v="2335" actId="27309"/>
          <ac:graphicFrameMkLst>
            <pc:docMk/>
            <pc:sldMk cId="763022604" sldId="545"/>
            <ac:graphicFrameMk id="8" creationId="{9FAAF08B-0DEA-7776-DDD1-E1DDD44BBE70}"/>
          </ac:graphicFrameMkLst>
        </pc:graphicFrameChg>
        <pc:picChg chg="add mod ord">
          <ac:chgData name="Sandhya Tripathi" userId="10e5d281e08d8def" providerId="LiveId" clId="{0810F768-F8F5-4D89-BE91-EAA88BD43A3F}" dt="2024-09-20T21:29:50.055" v="1098" actId="1076"/>
          <ac:picMkLst>
            <pc:docMk/>
            <pc:sldMk cId="763022604" sldId="545"/>
            <ac:picMk id="7" creationId="{7A043D81-9EBF-DEAB-E35F-0F7AB0CC2FD8}"/>
          </ac:picMkLst>
        </pc:picChg>
      </pc:sldChg>
      <pc:sldChg chg="addSp modSp add mod">
        <pc:chgData name="Sandhya Tripathi" userId="10e5d281e08d8def" providerId="LiveId" clId="{0810F768-F8F5-4D89-BE91-EAA88BD43A3F}" dt="2024-09-20T21:29:27.017" v="1093" actId="1076"/>
        <pc:sldMkLst>
          <pc:docMk/>
          <pc:sldMk cId="1107338387" sldId="546"/>
        </pc:sldMkLst>
        <pc:spChg chg="mod">
          <ac:chgData name="Sandhya Tripathi" userId="10e5d281e08d8def" providerId="LiveId" clId="{0810F768-F8F5-4D89-BE91-EAA88BD43A3F}" dt="2024-09-20T21:29:27.017" v="1093" actId="1076"/>
          <ac:spMkLst>
            <pc:docMk/>
            <pc:sldMk cId="1107338387" sldId="546"/>
            <ac:spMk id="2" creationId="{00000000-0000-0000-0000-000000000000}"/>
          </ac:spMkLst>
        </pc:spChg>
        <pc:picChg chg="add mod">
          <ac:chgData name="Sandhya Tripathi" userId="10e5d281e08d8def" providerId="LiveId" clId="{0810F768-F8F5-4D89-BE91-EAA88BD43A3F}" dt="2024-09-20T21:28:28.726" v="1074" actId="1076"/>
          <ac:picMkLst>
            <pc:docMk/>
            <pc:sldMk cId="1107338387" sldId="546"/>
            <ac:picMk id="8" creationId="{93FF9E35-DCE1-C7BD-E077-D466D41E468F}"/>
          </ac:picMkLst>
        </pc:picChg>
      </pc:sldChg>
      <pc:sldChg chg="addSp delSp modSp add mod ord">
        <pc:chgData name="Sandhya Tripathi" userId="10e5d281e08d8def" providerId="LiveId" clId="{0810F768-F8F5-4D89-BE91-EAA88BD43A3F}" dt="2024-09-21T18:37:11.329" v="3895"/>
        <pc:sldMkLst>
          <pc:docMk/>
          <pc:sldMk cId="2443185783" sldId="547"/>
        </pc:sldMkLst>
        <pc:spChg chg="mod">
          <ac:chgData name="Sandhya Tripathi" userId="10e5d281e08d8def" providerId="LiveId" clId="{0810F768-F8F5-4D89-BE91-EAA88BD43A3F}" dt="2024-09-20T21:49:28.139" v="1117" actId="1076"/>
          <ac:spMkLst>
            <pc:docMk/>
            <pc:sldMk cId="2443185783" sldId="547"/>
            <ac:spMk id="2" creationId="{00000000-0000-0000-0000-000000000000}"/>
          </ac:spMkLst>
        </pc:spChg>
        <pc:picChg chg="del mod">
          <ac:chgData name="Sandhya Tripathi" userId="10e5d281e08d8def" providerId="LiveId" clId="{0810F768-F8F5-4D89-BE91-EAA88BD43A3F}" dt="2024-09-20T21:48:59.736" v="1102" actId="478"/>
          <ac:picMkLst>
            <pc:docMk/>
            <pc:sldMk cId="2443185783" sldId="547"/>
            <ac:picMk id="7" creationId="{7A043D81-9EBF-DEAB-E35F-0F7AB0CC2FD8}"/>
          </ac:picMkLst>
        </pc:picChg>
        <pc:picChg chg="add mod">
          <ac:chgData name="Sandhya Tripathi" userId="10e5d281e08d8def" providerId="LiveId" clId="{0810F768-F8F5-4D89-BE91-EAA88BD43A3F}" dt="2024-09-20T21:49:32.416" v="1118" actId="1076"/>
          <ac:picMkLst>
            <pc:docMk/>
            <pc:sldMk cId="2443185783" sldId="547"/>
            <ac:picMk id="8" creationId="{0C51DC40-D224-75DF-6E39-3E1F48F4760B}"/>
          </ac:picMkLst>
        </pc:picChg>
        <pc:picChg chg="add del mod">
          <ac:chgData name="Sandhya Tripathi" userId="10e5d281e08d8def" providerId="LiveId" clId="{0810F768-F8F5-4D89-BE91-EAA88BD43A3F}" dt="2024-09-21T04:26:16.788" v="1252" actId="478"/>
          <ac:picMkLst>
            <pc:docMk/>
            <pc:sldMk cId="2443185783" sldId="547"/>
            <ac:picMk id="10" creationId="{25EBB47A-E508-7B26-E074-A194E694DEF0}"/>
          </ac:picMkLst>
        </pc:picChg>
      </pc:sldChg>
      <pc:sldChg chg="modSp add mod ord">
        <pc:chgData name="Sandhya Tripathi" userId="10e5d281e08d8def" providerId="LiveId" clId="{0810F768-F8F5-4D89-BE91-EAA88BD43A3F}" dt="2024-09-21T13:50:12.979" v="3775" actId="20577"/>
        <pc:sldMkLst>
          <pc:docMk/>
          <pc:sldMk cId="3797100257" sldId="548"/>
        </pc:sldMkLst>
        <pc:spChg chg="mod">
          <ac:chgData name="Sandhya Tripathi" userId="10e5d281e08d8def" providerId="LiveId" clId="{0810F768-F8F5-4D89-BE91-EAA88BD43A3F}" dt="2024-09-21T05:43:30.204" v="1355" actId="20577"/>
          <ac:spMkLst>
            <pc:docMk/>
            <pc:sldMk cId="3797100257" sldId="548"/>
            <ac:spMk id="2" creationId="{7AE00FF8-25B9-F2A4-EA47-2CDD8E9B9B7A}"/>
          </ac:spMkLst>
        </pc:spChg>
        <pc:spChg chg="mod">
          <ac:chgData name="Sandhya Tripathi" userId="10e5d281e08d8def" providerId="LiveId" clId="{0810F768-F8F5-4D89-BE91-EAA88BD43A3F}" dt="2024-09-21T13:50:12.979" v="3775" actId="20577"/>
          <ac:spMkLst>
            <pc:docMk/>
            <pc:sldMk cId="3797100257" sldId="548"/>
            <ac:spMk id="3" creationId="{9E1E67C1-343C-E4A8-0DFF-9165B0C2868A}"/>
          </ac:spMkLst>
        </pc:spChg>
      </pc:sldChg>
      <pc:sldChg chg="addSp delSp modSp add mod ord">
        <pc:chgData name="Sandhya Tripathi" userId="10e5d281e08d8def" providerId="LiveId" clId="{0810F768-F8F5-4D89-BE91-EAA88BD43A3F}" dt="2024-09-21T10:22:51.276" v="1898" actId="1076"/>
        <pc:sldMkLst>
          <pc:docMk/>
          <pc:sldMk cId="4123303445" sldId="549"/>
        </pc:sldMkLst>
        <pc:spChg chg="mod">
          <ac:chgData name="Sandhya Tripathi" userId="10e5d281e08d8def" providerId="LiveId" clId="{0810F768-F8F5-4D89-BE91-EAA88BD43A3F}" dt="2024-09-21T10:08:34.013" v="1835" actId="1076"/>
          <ac:spMkLst>
            <pc:docMk/>
            <pc:sldMk cId="4123303445" sldId="549"/>
            <ac:spMk id="2" creationId="{4592000D-8DB5-380A-319C-ADF5CF1AA903}"/>
          </ac:spMkLst>
        </pc:spChg>
        <pc:spChg chg="del mod">
          <ac:chgData name="Sandhya Tripathi" userId="10e5d281e08d8def" providerId="LiveId" clId="{0810F768-F8F5-4D89-BE91-EAA88BD43A3F}" dt="2024-09-21T09:34:47.181" v="1663" actId="478"/>
          <ac:spMkLst>
            <pc:docMk/>
            <pc:sldMk cId="4123303445" sldId="549"/>
            <ac:spMk id="3" creationId="{55CCD9FB-947D-C189-2AD4-4B0248E7D4C4}"/>
          </ac:spMkLst>
        </pc:spChg>
        <pc:spChg chg="add del mod">
          <ac:chgData name="Sandhya Tripathi" userId="10e5d281e08d8def" providerId="LiveId" clId="{0810F768-F8F5-4D89-BE91-EAA88BD43A3F}" dt="2024-09-21T09:34:50.787" v="1664" actId="478"/>
          <ac:spMkLst>
            <pc:docMk/>
            <pc:sldMk cId="4123303445" sldId="549"/>
            <ac:spMk id="8" creationId="{106907FD-10F2-C5EA-DAB4-E335DD49A30F}"/>
          </ac:spMkLst>
        </pc:spChg>
        <pc:picChg chg="add del">
          <ac:chgData name="Sandhya Tripathi" userId="10e5d281e08d8def" providerId="LiveId" clId="{0810F768-F8F5-4D89-BE91-EAA88BD43A3F}" dt="2024-09-21T09:35:06.149" v="1666" actId="478"/>
          <ac:picMkLst>
            <pc:docMk/>
            <pc:sldMk cId="4123303445" sldId="549"/>
            <ac:picMk id="10" creationId="{F957033B-B7BF-DAA1-1ED1-3B50C00FBCF0}"/>
          </ac:picMkLst>
        </pc:picChg>
        <pc:picChg chg="add del mod">
          <ac:chgData name="Sandhya Tripathi" userId="10e5d281e08d8def" providerId="LiveId" clId="{0810F768-F8F5-4D89-BE91-EAA88BD43A3F}" dt="2024-09-21T10:08:03.572" v="1808" actId="478"/>
          <ac:picMkLst>
            <pc:docMk/>
            <pc:sldMk cId="4123303445" sldId="549"/>
            <ac:picMk id="12" creationId="{F7971AC3-C6C0-477F-8D26-91E992A2E974}"/>
          </ac:picMkLst>
        </pc:picChg>
        <pc:picChg chg="add del mod">
          <ac:chgData name="Sandhya Tripathi" userId="10e5d281e08d8def" providerId="LiveId" clId="{0810F768-F8F5-4D89-BE91-EAA88BD43A3F}" dt="2024-09-21T10:08:05.346" v="1809" actId="478"/>
          <ac:picMkLst>
            <pc:docMk/>
            <pc:sldMk cId="4123303445" sldId="549"/>
            <ac:picMk id="14" creationId="{5EDDB3B7-87BF-C3DD-868F-103A54E474F0}"/>
          </ac:picMkLst>
        </pc:picChg>
        <pc:picChg chg="add del mod">
          <ac:chgData name="Sandhya Tripathi" userId="10e5d281e08d8def" providerId="LiveId" clId="{0810F768-F8F5-4D89-BE91-EAA88BD43A3F}" dt="2024-09-21T10:08:01.508" v="1807" actId="478"/>
          <ac:picMkLst>
            <pc:docMk/>
            <pc:sldMk cId="4123303445" sldId="549"/>
            <ac:picMk id="16" creationId="{5DED3BDA-F0D7-120C-3366-1A1660E3C362}"/>
          </ac:picMkLst>
        </pc:picChg>
        <pc:picChg chg="add mod">
          <ac:chgData name="Sandhya Tripathi" userId="10e5d281e08d8def" providerId="LiveId" clId="{0810F768-F8F5-4D89-BE91-EAA88BD43A3F}" dt="2024-09-21T10:22:51.276" v="1898" actId="1076"/>
          <ac:picMkLst>
            <pc:docMk/>
            <pc:sldMk cId="4123303445" sldId="549"/>
            <ac:picMk id="18" creationId="{CF4F4A8F-3DF2-A8D3-0C7B-7AE92D0BD76C}"/>
          </ac:picMkLst>
        </pc:picChg>
      </pc:sldChg>
      <pc:sldChg chg="addSp delSp modSp add mod ord">
        <pc:chgData name="Sandhya Tripathi" userId="10e5d281e08d8def" providerId="LiveId" clId="{0810F768-F8F5-4D89-BE91-EAA88BD43A3F}" dt="2024-09-21T10:51:01.380" v="1965" actId="1076"/>
        <pc:sldMkLst>
          <pc:docMk/>
          <pc:sldMk cId="4007317011" sldId="550"/>
        </pc:sldMkLst>
        <pc:spChg chg="mod">
          <ac:chgData name="Sandhya Tripathi" userId="10e5d281e08d8def" providerId="LiveId" clId="{0810F768-F8F5-4D89-BE91-EAA88BD43A3F}" dt="2024-09-21T09:51:10.414" v="1789" actId="20577"/>
          <ac:spMkLst>
            <pc:docMk/>
            <pc:sldMk cId="4007317011" sldId="550"/>
            <ac:spMk id="2" creationId="{4592000D-8DB5-380A-319C-ADF5CF1AA903}"/>
          </ac:spMkLst>
        </pc:spChg>
        <pc:graphicFrameChg chg="add mod">
          <ac:chgData name="Sandhya Tripathi" userId="10e5d281e08d8def" providerId="LiveId" clId="{0810F768-F8F5-4D89-BE91-EAA88BD43A3F}" dt="2024-09-21T10:51:01.380" v="1965" actId="1076"/>
          <ac:graphicFrameMkLst>
            <pc:docMk/>
            <pc:sldMk cId="4007317011" sldId="550"/>
            <ac:graphicFrameMk id="17" creationId="{C61166DC-EACF-1B39-63AA-E9AEC22C9E78}"/>
          </ac:graphicFrameMkLst>
        </pc:graphicFrameChg>
        <pc:picChg chg="add mod">
          <ac:chgData name="Sandhya Tripathi" userId="10e5d281e08d8def" providerId="LiveId" clId="{0810F768-F8F5-4D89-BE91-EAA88BD43A3F}" dt="2024-09-21T10:24:21.334" v="1916" actId="1076"/>
          <ac:picMkLst>
            <pc:docMk/>
            <pc:sldMk cId="4007317011" sldId="550"/>
            <ac:picMk id="7" creationId="{BDF6AEBF-9A76-DDEF-E101-59DF2B92B2C6}"/>
          </ac:picMkLst>
        </pc:picChg>
        <pc:picChg chg="add mod">
          <ac:chgData name="Sandhya Tripathi" userId="10e5d281e08d8def" providerId="LiveId" clId="{0810F768-F8F5-4D89-BE91-EAA88BD43A3F}" dt="2024-09-21T10:24:07.513" v="1912" actId="1076"/>
          <ac:picMkLst>
            <pc:docMk/>
            <pc:sldMk cId="4007317011" sldId="550"/>
            <ac:picMk id="9" creationId="{D0066DAF-D7E9-C933-41E6-8B8F8EFC070B}"/>
          </ac:picMkLst>
        </pc:picChg>
        <pc:picChg chg="add mod">
          <ac:chgData name="Sandhya Tripathi" userId="10e5d281e08d8def" providerId="LiveId" clId="{0810F768-F8F5-4D89-BE91-EAA88BD43A3F}" dt="2024-09-21T10:24:08.951" v="1913" actId="1076"/>
          <ac:picMkLst>
            <pc:docMk/>
            <pc:sldMk cId="4007317011" sldId="550"/>
            <ac:picMk id="11" creationId="{3734B7C4-F57D-05BF-8FD0-EE0C418CE745}"/>
          </ac:picMkLst>
        </pc:picChg>
        <pc:picChg chg="del">
          <ac:chgData name="Sandhya Tripathi" userId="10e5d281e08d8def" providerId="LiveId" clId="{0810F768-F8F5-4D89-BE91-EAA88BD43A3F}" dt="2024-09-21T09:54:50.601" v="1793" actId="478"/>
          <ac:picMkLst>
            <pc:docMk/>
            <pc:sldMk cId="4007317011" sldId="550"/>
            <ac:picMk id="12" creationId="{F7971AC3-C6C0-477F-8D26-91E992A2E974}"/>
          </ac:picMkLst>
        </pc:picChg>
        <pc:picChg chg="del">
          <ac:chgData name="Sandhya Tripathi" userId="10e5d281e08d8def" providerId="LiveId" clId="{0810F768-F8F5-4D89-BE91-EAA88BD43A3F}" dt="2024-09-21T09:56:33.297" v="1796" actId="478"/>
          <ac:picMkLst>
            <pc:docMk/>
            <pc:sldMk cId="4007317011" sldId="550"/>
            <ac:picMk id="14" creationId="{5EDDB3B7-87BF-C3DD-868F-103A54E474F0}"/>
          </ac:picMkLst>
        </pc:picChg>
        <pc:picChg chg="add mod">
          <ac:chgData name="Sandhya Tripathi" userId="10e5d281e08d8def" providerId="LiveId" clId="{0810F768-F8F5-4D89-BE91-EAA88BD43A3F}" dt="2024-09-21T10:24:16.057" v="1915" actId="1076"/>
          <ac:picMkLst>
            <pc:docMk/>
            <pc:sldMk cId="4007317011" sldId="550"/>
            <ac:picMk id="15" creationId="{21EE6B2E-082A-A602-9C2B-8F813C766EA1}"/>
          </ac:picMkLst>
        </pc:picChg>
        <pc:picChg chg="del">
          <ac:chgData name="Sandhya Tripathi" userId="10e5d281e08d8def" providerId="LiveId" clId="{0810F768-F8F5-4D89-BE91-EAA88BD43A3F}" dt="2024-09-21T09:53:51.738" v="1791" actId="478"/>
          <ac:picMkLst>
            <pc:docMk/>
            <pc:sldMk cId="4007317011" sldId="550"/>
            <ac:picMk id="16" creationId="{5DED3BDA-F0D7-120C-3366-1A1660E3C362}"/>
          </ac:picMkLst>
        </pc:picChg>
      </pc:sldChg>
      <pc:sldChg chg="addSp delSp modSp add mod">
        <pc:chgData name="Sandhya Tripathi" userId="10e5d281e08d8def" providerId="LiveId" clId="{0810F768-F8F5-4D89-BE91-EAA88BD43A3F}" dt="2024-09-21T10:29:10.216" v="1921"/>
        <pc:sldMkLst>
          <pc:docMk/>
          <pc:sldMk cId="3890333155" sldId="551"/>
        </pc:sldMkLst>
        <pc:graphicFrameChg chg="add del mod">
          <ac:chgData name="Sandhya Tripathi" userId="10e5d281e08d8def" providerId="LiveId" clId="{0810F768-F8F5-4D89-BE91-EAA88BD43A3F}" dt="2024-09-21T10:27:54.887" v="1918" actId="478"/>
          <ac:graphicFrameMkLst>
            <pc:docMk/>
            <pc:sldMk cId="3890333155" sldId="551"/>
            <ac:graphicFrameMk id="8" creationId="{0D6872F4-7039-F444-18D7-5AA3B0E3C594}"/>
          </ac:graphicFrameMkLst>
        </pc:graphicFrameChg>
        <pc:graphicFrameChg chg="add mod">
          <ac:chgData name="Sandhya Tripathi" userId="10e5d281e08d8def" providerId="LiveId" clId="{0810F768-F8F5-4D89-BE91-EAA88BD43A3F}" dt="2024-09-21T10:29:10.216" v="1921"/>
          <ac:graphicFrameMkLst>
            <pc:docMk/>
            <pc:sldMk cId="3890333155" sldId="551"/>
            <ac:graphicFrameMk id="9" creationId="{7497783C-C7E7-8F96-0EE3-F57EAD34430F}"/>
          </ac:graphicFrameMkLst>
        </pc:graphicFrameChg>
        <pc:picChg chg="add mod">
          <ac:chgData name="Sandhya Tripathi" userId="10e5d281e08d8def" providerId="LiveId" clId="{0810F768-F8F5-4D89-BE91-EAA88BD43A3F}" dt="2024-09-21T10:11:06.050" v="1871" actId="14100"/>
          <ac:picMkLst>
            <pc:docMk/>
            <pc:sldMk cId="3890333155" sldId="551"/>
            <ac:picMk id="7" creationId="{03DFDA31-CF8B-4C5B-D782-458BBA96FC72}"/>
          </ac:picMkLst>
        </pc:picChg>
        <pc:picChg chg="mod">
          <ac:chgData name="Sandhya Tripathi" userId="10e5d281e08d8def" providerId="LiveId" clId="{0810F768-F8F5-4D89-BE91-EAA88BD43A3F}" dt="2024-09-21T10:11:32.871" v="1875" actId="1076"/>
          <ac:picMkLst>
            <pc:docMk/>
            <pc:sldMk cId="3890333155" sldId="551"/>
            <ac:picMk id="12" creationId="{F7971AC3-C6C0-477F-8D26-91E992A2E974}"/>
          </ac:picMkLst>
        </pc:picChg>
        <pc:picChg chg="mod">
          <ac:chgData name="Sandhya Tripathi" userId="10e5d281e08d8def" providerId="LiveId" clId="{0810F768-F8F5-4D89-BE91-EAA88BD43A3F}" dt="2024-09-21T10:11:36.611" v="1877" actId="1076"/>
          <ac:picMkLst>
            <pc:docMk/>
            <pc:sldMk cId="3890333155" sldId="551"/>
            <ac:picMk id="14" creationId="{5EDDB3B7-87BF-C3DD-868F-103A54E474F0}"/>
          </ac:picMkLst>
        </pc:picChg>
        <pc:picChg chg="mod">
          <ac:chgData name="Sandhya Tripathi" userId="10e5d281e08d8def" providerId="LiveId" clId="{0810F768-F8F5-4D89-BE91-EAA88BD43A3F}" dt="2024-09-21T10:11:41.866" v="1878" actId="1076"/>
          <ac:picMkLst>
            <pc:docMk/>
            <pc:sldMk cId="3890333155" sldId="551"/>
            <ac:picMk id="16" creationId="{5DED3BDA-F0D7-120C-3366-1A1660E3C362}"/>
          </ac:picMkLst>
        </pc:picChg>
      </pc:sldChg>
      <pc:sldChg chg="delSp add del mod">
        <pc:chgData name="Sandhya Tripathi" userId="10e5d281e08d8def" providerId="LiveId" clId="{0810F768-F8F5-4D89-BE91-EAA88BD43A3F}" dt="2024-09-21T10:07:52.554" v="1805" actId="47"/>
        <pc:sldMkLst>
          <pc:docMk/>
          <pc:sldMk cId="4119485209" sldId="551"/>
        </pc:sldMkLst>
        <pc:picChg chg="del">
          <ac:chgData name="Sandhya Tripathi" userId="10e5d281e08d8def" providerId="LiveId" clId="{0810F768-F8F5-4D89-BE91-EAA88BD43A3F}" dt="2024-09-21T10:07:49.530" v="1804" actId="478"/>
          <ac:picMkLst>
            <pc:docMk/>
            <pc:sldMk cId="4119485209" sldId="551"/>
            <ac:picMk id="10" creationId="{F27AFCB5-8B56-CFAB-F9A5-255A6E52DF3C}"/>
          </ac:picMkLst>
        </pc:picChg>
      </pc:sldChg>
      <pc:sldChg chg="addSp delSp modSp add mod ord">
        <pc:chgData name="Sandhya Tripathi" userId="10e5d281e08d8def" providerId="LiveId" clId="{0810F768-F8F5-4D89-BE91-EAA88BD43A3F}" dt="2024-09-21T10:22:29.275" v="1894" actId="1076"/>
        <pc:sldMkLst>
          <pc:docMk/>
          <pc:sldMk cId="1185967001" sldId="552"/>
        </pc:sldMkLst>
        <pc:spChg chg="mod">
          <ac:chgData name="Sandhya Tripathi" userId="10e5d281e08d8def" providerId="LiveId" clId="{0810F768-F8F5-4D89-BE91-EAA88BD43A3F}" dt="2024-09-21T10:22:15.851" v="1892" actId="1076"/>
          <ac:spMkLst>
            <pc:docMk/>
            <pc:sldMk cId="1185967001" sldId="552"/>
            <ac:spMk id="2" creationId="{4592000D-8DB5-380A-319C-ADF5CF1AA903}"/>
          </ac:spMkLst>
        </pc:spChg>
        <pc:picChg chg="add del mod">
          <ac:chgData name="Sandhya Tripathi" userId="10e5d281e08d8def" providerId="LiveId" clId="{0810F768-F8F5-4D89-BE91-EAA88BD43A3F}" dt="2024-09-21T10:21:46.686" v="1885" actId="478"/>
          <ac:picMkLst>
            <pc:docMk/>
            <pc:sldMk cId="1185967001" sldId="552"/>
            <ac:picMk id="7" creationId="{AAE829F0-7026-6971-99B5-40E683C89A0E}"/>
          </ac:picMkLst>
        </pc:picChg>
        <pc:picChg chg="add mod">
          <ac:chgData name="Sandhya Tripathi" userId="10e5d281e08d8def" providerId="LiveId" clId="{0810F768-F8F5-4D89-BE91-EAA88BD43A3F}" dt="2024-09-21T10:22:29.275" v="1894" actId="1076"/>
          <ac:picMkLst>
            <pc:docMk/>
            <pc:sldMk cId="1185967001" sldId="552"/>
            <ac:picMk id="9" creationId="{754AB691-B877-E512-0057-60025A5841DB}"/>
          </ac:picMkLst>
        </pc:picChg>
        <pc:picChg chg="del">
          <ac:chgData name="Sandhya Tripathi" userId="10e5d281e08d8def" providerId="LiveId" clId="{0810F768-F8F5-4D89-BE91-EAA88BD43A3F}" dt="2024-09-21T10:21:11.856" v="1882" actId="478"/>
          <ac:picMkLst>
            <pc:docMk/>
            <pc:sldMk cId="1185967001" sldId="552"/>
            <ac:picMk id="18" creationId="{CF4F4A8F-3DF2-A8D3-0C7B-7AE92D0BD76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7:29.632" v="3908" actId="113"/>
        <pc:sldMkLst>
          <pc:docMk/>
          <pc:sldMk cId="754369855" sldId="553"/>
        </pc:sldMkLst>
        <pc:spChg chg="mod">
          <ac:chgData name="Sandhya Tripathi" userId="10e5d281e08d8def" providerId="LiveId" clId="{0810F768-F8F5-4D89-BE91-EAA88BD43A3F}" dt="2024-09-21T12:32:15.423" v="2228" actId="20577"/>
          <ac:spMkLst>
            <pc:docMk/>
            <pc:sldMk cId="754369855" sldId="553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7:29.632" v="3908" actId="113"/>
          <ac:spMkLst>
            <pc:docMk/>
            <pc:sldMk cId="754369855" sldId="553"/>
            <ac:spMk id="5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1T12:31:59.890" v="2203" actId="478"/>
          <ac:spMkLst>
            <pc:docMk/>
            <pc:sldMk cId="754369855" sldId="553"/>
            <ac:spMk id="8" creationId="{2036CC28-DAB4-BA43-955D-7428FB9B0529}"/>
          </ac:spMkLst>
        </pc:spChg>
        <pc:picChg chg="add mod">
          <ac:chgData name="Sandhya Tripathi" userId="10e5d281e08d8def" providerId="LiveId" clId="{0810F768-F8F5-4D89-BE91-EAA88BD43A3F}" dt="2024-09-21T12:33:20.463" v="2242" actId="1076"/>
          <ac:picMkLst>
            <pc:docMk/>
            <pc:sldMk cId="754369855" sldId="553"/>
            <ac:picMk id="7" creationId="{2C49B243-C6A9-5082-5EED-30A792E16172}"/>
          </ac:picMkLst>
        </pc:picChg>
        <pc:picChg chg="add mod">
          <ac:chgData name="Sandhya Tripathi" userId="10e5d281e08d8def" providerId="LiveId" clId="{0810F768-F8F5-4D89-BE91-EAA88BD43A3F}" dt="2024-09-21T12:33:15.391" v="2241" actId="1076"/>
          <ac:picMkLst>
            <pc:docMk/>
            <pc:sldMk cId="754369855" sldId="553"/>
            <ac:picMk id="10" creationId="{287F054B-CA7A-C861-EE5A-54BF74E8FD11}"/>
          </ac:picMkLst>
        </pc:picChg>
      </pc:sldChg>
      <pc:sldChg chg="addSp delSp modSp add mod ord">
        <pc:chgData name="Sandhya Tripathi" userId="10e5d281e08d8def" providerId="LiveId" clId="{0810F768-F8F5-4D89-BE91-EAA88BD43A3F}" dt="2024-09-22T07:06:19.613" v="3902" actId="1076"/>
        <pc:sldMkLst>
          <pc:docMk/>
          <pc:sldMk cId="1984809146" sldId="554"/>
        </pc:sldMkLst>
        <pc:spChg chg="mod">
          <ac:chgData name="Sandhya Tripathi" userId="10e5d281e08d8def" providerId="LiveId" clId="{0810F768-F8F5-4D89-BE91-EAA88BD43A3F}" dt="2024-09-21T12:26:57.762" v="2117" actId="20577"/>
          <ac:spMkLst>
            <pc:docMk/>
            <pc:sldMk cId="1984809146" sldId="554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6:19.613" v="3902" actId="1076"/>
          <ac:spMkLst>
            <pc:docMk/>
            <pc:sldMk cId="1984809146" sldId="554"/>
            <ac:spMk id="5" creationId="{00000000-0000-0000-0000-000000000000}"/>
          </ac:spMkLst>
        </pc:spChg>
        <pc:spChg chg="del mod">
          <ac:chgData name="Sandhya Tripathi" userId="10e5d281e08d8def" providerId="LiveId" clId="{0810F768-F8F5-4D89-BE91-EAA88BD43A3F}" dt="2024-09-21T11:47:19.412" v="2084" actId="478"/>
          <ac:spMkLst>
            <pc:docMk/>
            <pc:sldMk cId="1984809146" sldId="554"/>
            <ac:spMk id="8" creationId="{2036CC28-DAB4-BA43-955D-7428FB9B0529}"/>
          </ac:spMkLst>
        </pc:spChg>
        <pc:graphicFrameChg chg="add del mod">
          <ac:chgData name="Sandhya Tripathi" userId="10e5d281e08d8def" providerId="LiveId" clId="{0810F768-F8F5-4D89-BE91-EAA88BD43A3F}" dt="2024-09-21T12:41:18.014" v="2278" actId="478"/>
          <ac:graphicFrameMkLst>
            <pc:docMk/>
            <pc:sldMk cId="1984809146" sldId="554"/>
            <ac:graphicFrameMk id="11" creationId="{2EE077FB-555F-C99C-B8C7-BE0F1F865431}"/>
          </ac:graphicFrameMkLst>
        </pc:graphicFrameChg>
        <pc:picChg chg="add mod">
          <ac:chgData name="Sandhya Tripathi" userId="10e5d281e08d8def" providerId="LiveId" clId="{0810F768-F8F5-4D89-BE91-EAA88BD43A3F}" dt="2024-09-21T12:27:02.134" v="2118" actId="1076"/>
          <ac:picMkLst>
            <pc:docMk/>
            <pc:sldMk cId="1984809146" sldId="554"/>
            <ac:picMk id="7" creationId="{9D98F01D-4CE0-ADA0-360B-0E3B49F44C98}"/>
          </ac:picMkLst>
        </pc:picChg>
        <pc:picChg chg="add del mod">
          <ac:chgData name="Sandhya Tripathi" userId="10e5d281e08d8def" providerId="LiveId" clId="{0810F768-F8F5-4D89-BE91-EAA88BD43A3F}" dt="2024-09-21T12:26:31.408" v="2097" actId="478"/>
          <ac:picMkLst>
            <pc:docMk/>
            <pc:sldMk cId="1984809146" sldId="554"/>
            <ac:picMk id="10" creationId="{C63226C5-03E9-2976-1291-DD765211CB0C}"/>
          </ac:picMkLst>
        </pc:picChg>
      </pc:sldChg>
      <pc:sldChg chg="addSp delSp modSp add mod">
        <pc:chgData name="Sandhya Tripathi" userId="10e5d281e08d8def" providerId="LiveId" clId="{0810F768-F8F5-4D89-BE91-EAA88BD43A3F}" dt="2024-09-21T11:11:18.697" v="2053" actId="1076"/>
        <pc:sldMkLst>
          <pc:docMk/>
          <pc:sldMk cId="3933457746" sldId="555"/>
        </pc:sldMkLst>
        <pc:spChg chg="mod">
          <ac:chgData name="Sandhya Tripathi" userId="10e5d281e08d8def" providerId="LiveId" clId="{0810F768-F8F5-4D89-BE91-EAA88BD43A3F}" dt="2024-09-21T11:11:14.338" v="2052" actId="20577"/>
          <ac:spMkLst>
            <pc:docMk/>
            <pc:sldMk cId="3933457746" sldId="555"/>
            <ac:spMk id="2" creationId="{4592000D-8DB5-380A-319C-ADF5CF1AA903}"/>
          </ac:spMkLst>
        </pc:spChg>
        <pc:graphicFrameChg chg="del">
          <ac:chgData name="Sandhya Tripathi" userId="10e5d281e08d8def" providerId="LiveId" clId="{0810F768-F8F5-4D89-BE91-EAA88BD43A3F}" dt="2024-09-21T11:04:18.640" v="1993" actId="478"/>
          <ac:graphicFrameMkLst>
            <pc:docMk/>
            <pc:sldMk cId="3933457746" sldId="555"/>
            <ac:graphicFrameMk id="9" creationId="{7497783C-C7E7-8F96-0EE3-F57EAD34430F}"/>
          </ac:graphicFrameMkLst>
        </pc:graphicFrameChg>
        <pc:picChg chg="del mod">
          <ac:chgData name="Sandhya Tripathi" userId="10e5d281e08d8def" providerId="LiveId" clId="{0810F768-F8F5-4D89-BE91-EAA88BD43A3F}" dt="2024-09-21T11:01:20.694" v="1977" actId="478"/>
          <ac:picMkLst>
            <pc:docMk/>
            <pc:sldMk cId="3933457746" sldId="555"/>
            <ac:picMk id="7" creationId="{03DFDA31-CF8B-4C5B-D782-458BBA96FC72}"/>
          </ac:picMkLst>
        </pc:picChg>
        <pc:picChg chg="add mod">
          <ac:chgData name="Sandhya Tripathi" userId="10e5d281e08d8def" providerId="LiveId" clId="{0810F768-F8F5-4D89-BE91-EAA88BD43A3F}" dt="2024-09-21T11:11:18.697" v="2053" actId="1076"/>
          <ac:picMkLst>
            <pc:docMk/>
            <pc:sldMk cId="3933457746" sldId="555"/>
            <ac:picMk id="8" creationId="{B13BF40B-7B30-B3BC-A506-6CBC543417AC}"/>
          </ac:picMkLst>
        </pc:picChg>
        <pc:picChg chg="add del mod">
          <ac:chgData name="Sandhya Tripathi" userId="10e5d281e08d8def" providerId="LiveId" clId="{0810F768-F8F5-4D89-BE91-EAA88BD43A3F}" dt="2024-09-21T11:10:41.689" v="2040" actId="478"/>
          <ac:picMkLst>
            <pc:docMk/>
            <pc:sldMk cId="3933457746" sldId="555"/>
            <ac:picMk id="11" creationId="{BCA75854-7CA9-3D21-C1FB-90EEE17C2AA8}"/>
          </ac:picMkLst>
        </pc:picChg>
        <pc:picChg chg="del">
          <ac:chgData name="Sandhya Tripathi" userId="10e5d281e08d8def" providerId="LiveId" clId="{0810F768-F8F5-4D89-BE91-EAA88BD43A3F}" dt="2024-09-21T11:01:23.138" v="1978" actId="478"/>
          <ac:picMkLst>
            <pc:docMk/>
            <pc:sldMk cId="3933457746" sldId="555"/>
            <ac:picMk id="12" creationId="{F7971AC3-C6C0-477F-8D26-91E992A2E974}"/>
          </ac:picMkLst>
        </pc:picChg>
        <pc:picChg chg="del mod">
          <ac:chgData name="Sandhya Tripathi" userId="10e5d281e08d8def" providerId="LiveId" clId="{0810F768-F8F5-4D89-BE91-EAA88BD43A3F}" dt="2024-09-21T11:01:25.791" v="1980" actId="478"/>
          <ac:picMkLst>
            <pc:docMk/>
            <pc:sldMk cId="3933457746" sldId="555"/>
            <ac:picMk id="14" creationId="{5EDDB3B7-87BF-C3DD-868F-103A54E474F0}"/>
          </ac:picMkLst>
        </pc:picChg>
        <pc:picChg chg="add del mod">
          <ac:chgData name="Sandhya Tripathi" userId="10e5d281e08d8def" providerId="LiveId" clId="{0810F768-F8F5-4D89-BE91-EAA88BD43A3F}" dt="2024-09-21T11:10:39.317" v="2039" actId="478"/>
          <ac:picMkLst>
            <pc:docMk/>
            <pc:sldMk cId="3933457746" sldId="555"/>
            <ac:picMk id="15" creationId="{2306B93D-2054-E0F4-1A05-DB4E0C47CEC7}"/>
          </ac:picMkLst>
        </pc:picChg>
        <pc:picChg chg="del">
          <ac:chgData name="Sandhya Tripathi" userId="10e5d281e08d8def" providerId="LiveId" clId="{0810F768-F8F5-4D89-BE91-EAA88BD43A3F}" dt="2024-09-21T11:01:18.419" v="1975" actId="478"/>
          <ac:picMkLst>
            <pc:docMk/>
            <pc:sldMk cId="3933457746" sldId="555"/>
            <ac:picMk id="16" creationId="{5DED3BDA-F0D7-120C-3366-1A1660E3C362}"/>
          </ac:picMkLst>
        </pc:picChg>
      </pc:sldChg>
      <pc:sldChg chg="addSp delSp modSp add mod ord">
        <pc:chgData name="Sandhya Tripathi" userId="10e5d281e08d8def" providerId="LiveId" clId="{0810F768-F8F5-4D89-BE91-EAA88BD43A3F}" dt="2024-09-21T11:46:52.110" v="2082" actId="1076"/>
        <pc:sldMkLst>
          <pc:docMk/>
          <pc:sldMk cId="1414346767" sldId="556"/>
        </pc:sldMkLst>
        <pc:spChg chg="mod">
          <ac:chgData name="Sandhya Tripathi" userId="10e5d281e08d8def" providerId="LiveId" clId="{0810F768-F8F5-4D89-BE91-EAA88BD43A3F}" dt="2024-09-21T11:11:55.417" v="2076" actId="20577"/>
          <ac:spMkLst>
            <pc:docMk/>
            <pc:sldMk cId="1414346767" sldId="556"/>
            <ac:spMk id="2" creationId="{4592000D-8DB5-380A-319C-ADF5CF1AA903}"/>
          </ac:spMkLst>
        </pc:spChg>
        <pc:picChg chg="add mod">
          <ac:chgData name="Sandhya Tripathi" userId="10e5d281e08d8def" providerId="LiveId" clId="{0810F768-F8F5-4D89-BE91-EAA88BD43A3F}" dt="2024-09-21T11:46:52.110" v="2082" actId="1076"/>
          <ac:picMkLst>
            <pc:docMk/>
            <pc:sldMk cId="1414346767" sldId="556"/>
            <ac:picMk id="7" creationId="{B6D6CC0E-745A-1FA9-F334-018FA94CB44A}"/>
          </ac:picMkLst>
        </pc:picChg>
        <pc:picChg chg="del">
          <ac:chgData name="Sandhya Tripathi" userId="10e5d281e08d8def" providerId="LiveId" clId="{0810F768-F8F5-4D89-BE91-EAA88BD43A3F}" dt="2024-09-21T11:46:44.184" v="2079" actId="478"/>
          <ac:picMkLst>
            <pc:docMk/>
            <pc:sldMk cId="1414346767" sldId="556"/>
            <ac:picMk id="8" creationId="{B13BF40B-7B30-B3BC-A506-6CBC543417A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6:48.622" v="3905" actId="113"/>
        <pc:sldMkLst>
          <pc:docMk/>
          <pc:sldMk cId="312313211" sldId="557"/>
        </pc:sldMkLst>
        <pc:spChg chg="mod">
          <ac:chgData name="Sandhya Tripathi" userId="10e5d281e08d8def" providerId="LiveId" clId="{0810F768-F8F5-4D89-BE91-EAA88BD43A3F}" dt="2024-09-21T12:28:11.548" v="2185" actId="20577"/>
          <ac:spMkLst>
            <pc:docMk/>
            <pc:sldMk cId="312313211" sldId="557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6:48.622" v="3905" actId="113"/>
          <ac:spMkLst>
            <pc:docMk/>
            <pc:sldMk cId="312313211" sldId="557"/>
            <ac:spMk id="5" creationId="{00000000-0000-0000-0000-000000000000}"/>
          </ac:spMkLst>
        </pc:spChg>
        <pc:graphicFrameChg chg="add mod">
          <ac:chgData name="Sandhya Tripathi" userId="10e5d281e08d8def" providerId="LiveId" clId="{0810F768-F8F5-4D89-BE91-EAA88BD43A3F}" dt="2024-09-21T12:53:31.404" v="2329"/>
          <ac:graphicFrameMkLst>
            <pc:docMk/>
            <pc:sldMk cId="312313211" sldId="557"/>
            <ac:graphicFrameMk id="6" creationId="{8384583E-287C-8EB6-0EB3-955C20765481}"/>
          </ac:graphicFrameMkLst>
        </pc:graphicFrameChg>
        <pc:picChg chg="del">
          <ac:chgData name="Sandhya Tripathi" userId="10e5d281e08d8def" providerId="LiveId" clId="{0810F768-F8F5-4D89-BE91-EAA88BD43A3F}" dt="2024-09-21T12:28:19.255" v="2186" actId="478"/>
          <ac:picMkLst>
            <pc:docMk/>
            <pc:sldMk cId="312313211" sldId="557"/>
            <ac:picMk id="7" creationId="{9D98F01D-4CE0-ADA0-360B-0E3B49F44C98}"/>
          </ac:picMkLst>
        </pc:picChg>
        <pc:picChg chg="mod">
          <ac:chgData name="Sandhya Tripathi" userId="10e5d281e08d8def" providerId="LiveId" clId="{0810F768-F8F5-4D89-BE91-EAA88BD43A3F}" dt="2024-09-21T12:29:29.178" v="2196" actId="14100"/>
          <ac:picMkLst>
            <pc:docMk/>
            <pc:sldMk cId="312313211" sldId="557"/>
            <ac:picMk id="10" creationId="{C63226C5-03E9-2976-1291-DD765211CB0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7:56.182" v="3911" actId="113"/>
        <pc:sldMkLst>
          <pc:docMk/>
          <pc:sldMk cId="1750113245" sldId="558"/>
        </pc:sldMkLst>
        <pc:spChg chg="mod">
          <ac:chgData name="Sandhya Tripathi" userId="10e5d281e08d8def" providerId="LiveId" clId="{0810F768-F8F5-4D89-BE91-EAA88BD43A3F}" dt="2024-09-21T12:36:14.678" v="2256" actId="20577"/>
          <ac:spMkLst>
            <pc:docMk/>
            <pc:sldMk cId="1750113245" sldId="558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7:56.182" v="3911" actId="113"/>
          <ac:spMkLst>
            <pc:docMk/>
            <pc:sldMk cId="1750113245" sldId="558"/>
            <ac:spMk id="5" creationId="{00000000-0000-0000-0000-000000000000}"/>
          </ac:spMkLst>
        </pc:spChg>
        <pc:picChg chg="del">
          <ac:chgData name="Sandhya Tripathi" userId="10e5d281e08d8def" providerId="LiveId" clId="{0810F768-F8F5-4D89-BE91-EAA88BD43A3F}" dt="2024-09-21T12:35:58.504" v="2247" actId="478"/>
          <ac:picMkLst>
            <pc:docMk/>
            <pc:sldMk cId="1750113245" sldId="558"/>
            <ac:picMk id="7" creationId="{9D98F01D-4CE0-ADA0-360B-0E3B49F44C98}"/>
          </ac:picMkLst>
        </pc:picChg>
        <pc:picChg chg="add mod">
          <ac:chgData name="Sandhya Tripathi" userId="10e5d281e08d8def" providerId="LiveId" clId="{0810F768-F8F5-4D89-BE91-EAA88BD43A3F}" dt="2024-09-21T12:36:06.705" v="2250" actId="14100"/>
          <ac:picMkLst>
            <pc:docMk/>
            <pc:sldMk cId="1750113245" sldId="558"/>
            <ac:picMk id="8" creationId="{ABD7700C-C3F8-8225-A2A7-259DEEDF0F50}"/>
          </ac:picMkLst>
        </pc:picChg>
      </pc:sldChg>
      <pc:sldChg chg="addSp delSp modSp add mod ord">
        <pc:chgData name="Sandhya Tripathi" userId="10e5d281e08d8def" providerId="LiveId" clId="{0810F768-F8F5-4D89-BE91-EAA88BD43A3F}" dt="2024-09-22T07:08:17.266" v="3916" actId="114"/>
        <pc:sldMkLst>
          <pc:docMk/>
          <pc:sldMk cId="4162565075" sldId="559"/>
        </pc:sldMkLst>
        <pc:spChg chg="mod">
          <ac:chgData name="Sandhya Tripathi" userId="10e5d281e08d8def" providerId="LiveId" clId="{0810F768-F8F5-4D89-BE91-EAA88BD43A3F}" dt="2024-09-21T12:41:52.916" v="2297" actId="20577"/>
          <ac:spMkLst>
            <pc:docMk/>
            <pc:sldMk cId="4162565075" sldId="559"/>
            <ac:spMk id="2" creationId="{00000000-0000-0000-0000-000000000000}"/>
          </ac:spMkLst>
        </pc:spChg>
        <pc:spChg chg="mod">
          <ac:chgData name="Sandhya Tripathi" userId="10e5d281e08d8def" providerId="LiveId" clId="{0810F768-F8F5-4D89-BE91-EAA88BD43A3F}" dt="2024-09-22T07:08:17.266" v="3916" actId="114"/>
          <ac:spMkLst>
            <pc:docMk/>
            <pc:sldMk cId="4162565075" sldId="559"/>
            <ac:spMk id="5" creationId="{00000000-0000-0000-0000-000000000000}"/>
          </ac:spMkLst>
        </pc:spChg>
        <pc:graphicFrameChg chg="del mod">
          <ac:chgData name="Sandhya Tripathi" userId="10e5d281e08d8def" providerId="LiveId" clId="{0810F768-F8F5-4D89-BE91-EAA88BD43A3F}" dt="2024-09-21T12:42:02.478" v="2299" actId="478"/>
          <ac:graphicFrameMkLst>
            <pc:docMk/>
            <pc:sldMk cId="4162565075" sldId="559"/>
            <ac:graphicFrameMk id="6" creationId="{8384583E-287C-8EB6-0EB3-955C20765481}"/>
          </ac:graphicFrameMkLst>
        </pc:graphicFrameChg>
        <pc:graphicFrameChg chg="add mod">
          <ac:chgData name="Sandhya Tripathi" userId="10e5d281e08d8def" providerId="LiveId" clId="{0810F768-F8F5-4D89-BE91-EAA88BD43A3F}" dt="2024-09-21T12:54:50.847" v="2330"/>
          <ac:graphicFrameMkLst>
            <pc:docMk/>
            <pc:sldMk cId="4162565075" sldId="559"/>
            <ac:graphicFrameMk id="12" creationId="{B24B5569-A169-9142-1256-4B641AEF7EF8}"/>
          </ac:graphicFrameMkLst>
        </pc:graphicFrameChg>
        <pc:picChg chg="add mod">
          <ac:chgData name="Sandhya Tripathi" userId="10e5d281e08d8def" providerId="LiveId" clId="{0810F768-F8F5-4D89-BE91-EAA88BD43A3F}" dt="2024-09-21T12:48:40.541" v="2325" actId="1076"/>
          <ac:picMkLst>
            <pc:docMk/>
            <pc:sldMk cId="4162565075" sldId="559"/>
            <ac:picMk id="8" creationId="{BB18CF1F-70DB-EBC5-D224-1AF44AA1899E}"/>
          </ac:picMkLst>
        </pc:picChg>
        <pc:picChg chg="del">
          <ac:chgData name="Sandhya Tripathi" userId="10e5d281e08d8def" providerId="LiveId" clId="{0810F768-F8F5-4D89-BE91-EAA88BD43A3F}" dt="2024-09-21T12:37:55.811" v="2268" actId="478"/>
          <ac:picMkLst>
            <pc:docMk/>
            <pc:sldMk cId="4162565075" sldId="559"/>
            <ac:picMk id="10" creationId="{C63226C5-03E9-2976-1291-DD765211CB0C}"/>
          </ac:picMkLst>
        </pc:picChg>
        <pc:picChg chg="add del mod">
          <ac:chgData name="Sandhya Tripathi" userId="10e5d281e08d8def" providerId="LiveId" clId="{0810F768-F8F5-4D89-BE91-EAA88BD43A3F}" dt="2024-09-21T12:38:51.815" v="2274" actId="478"/>
          <ac:picMkLst>
            <pc:docMk/>
            <pc:sldMk cId="4162565075" sldId="559"/>
            <ac:picMk id="11" creationId="{72E92ECE-4C0D-A5E6-7A08-3D0E948D6CAC}"/>
          </ac:picMkLst>
        </pc:picChg>
      </pc:sldChg>
      <pc:sldChg chg="addSp delSp modSp add mod ord">
        <pc:chgData name="Sandhya Tripathi" userId="10e5d281e08d8def" providerId="LiveId" clId="{0810F768-F8F5-4D89-BE91-EAA88BD43A3F}" dt="2024-09-22T07:08:36.411" v="3919" actId="113"/>
        <pc:sldMkLst>
          <pc:docMk/>
          <pc:sldMk cId="954732323" sldId="560"/>
        </pc:sldMkLst>
        <pc:spChg chg="mod">
          <ac:chgData name="Sandhya Tripathi" userId="10e5d281e08d8def" providerId="LiveId" clId="{0810F768-F8F5-4D89-BE91-EAA88BD43A3F}" dt="2024-09-22T07:08:36.411" v="3919" actId="113"/>
          <ac:spMkLst>
            <pc:docMk/>
            <pc:sldMk cId="954732323" sldId="560"/>
            <ac:spMk id="5" creationId="{00000000-0000-0000-0000-000000000000}"/>
          </ac:spMkLst>
        </pc:spChg>
        <pc:picChg chg="del">
          <ac:chgData name="Sandhya Tripathi" userId="10e5d281e08d8def" providerId="LiveId" clId="{0810F768-F8F5-4D89-BE91-EAA88BD43A3F}" dt="2024-09-21T12:46:38.539" v="2316" actId="478"/>
          <ac:picMkLst>
            <pc:docMk/>
            <pc:sldMk cId="954732323" sldId="560"/>
            <ac:picMk id="7" creationId="{2C49B243-C6A9-5082-5EED-30A792E16172}"/>
          </ac:picMkLst>
        </pc:picChg>
        <pc:picChg chg="add del mod">
          <ac:chgData name="Sandhya Tripathi" userId="10e5d281e08d8def" providerId="LiveId" clId="{0810F768-F8F5-4D89-BE91-EAA88BD43A3F}" dt="2024-09-21T12:45:32.479" v="2309" actId="478"/>
          <ac:picMkLst>
            <pc:docMk/>
            <pc:sldMk cId="954732323" sldId="560"/>
            <ac:picMk id="8" creationId="{857B56AE-8B8B-1F00-6368-3591E9726F26}"/>
          </ac:picMkLst>
        </pc:picChg>
        <pc:picChg chg="del">
          <ac:chgData name="Sandhya Tripathi" userId="10e5d281e08d8def" providerId="LiveId" clId="{0810F768-F8F5-4D89-BE91-EAA88BD43A3F}" dt="2024-09-21T12:45:02.226" v="2302" actId="478"/>
          <ac:picMkLst>
            <pc:docMk/>
            <pc:sldMk cId="954732323" sldId="560"/>
            <ac:picMk id="10" creationId="{287F054B-CA7A-C861-EE5A-54BF74E8FD11}"/>
          </ac:picMkLst>
        </pc:picChg>
        <pc:picChg chg="add mod">
          <ac:chgData name="Sandhya Tripathi" userId="10e5d281e08d8def" providerId="LiveId" clId="{0810F768-F8F5-4D89-BE91-EAA88BD43A3F}" dt="2024-09-21T12:45:51.090" v="2315" actId="1076"/>
          <ac:picMkLst>
            <pc:docMk/>
            <pc:sldMk cId="954732323" sldId="560"/>
            <ac:picMk id="11" creationId="{228DA3D4-C1A8-B684-0E79-0F750FD19D59}"/>
          </ac:picMkLst>
        </pc:picChg>
        <pc:picChg chg="add mod">
          <ac:chgData name="Sandhya Tripathi" userId="10e5d281e08d8def" providerId="LiveId" clId="{0810F768-F8F5-4D89-BE91-EAA88BD43A3F}" dt="2024-09-21T12:55:50.129" v="2331" actId="14100"/>
          <ac:picMkLst>
            <pc:docMk/>
            <pc:sldMk cId="954732323" sldId="560"/>
            <ac:picMk id="13" creationId="{8B7647DE-AECE-F70F-B375-225223856148}"/>
          </ac:picMkLst>
        </pc:picChg>
      </pc:sldChg>
      <pc:sldChg chg="add">
        <pc:chgData name="Sandhya Tripathi" userId="10e5d281e08d8def" providerId="LiveId" clId="{0810F768-F8F5-4D89-BE91-EAA88BD43A3F}" dt="2024-09-21T17:18:12.503" v="3807" actId="2890"/>
        <pc:sldMkLst>
          <pc:docMk/>
          <pc:sldMk cId="940806903" sldId="561"/>
        </pc:sldMkLst>
      </pc:sldChg>
      <pc:sldChg chg="addSp delSp modSp new mod">
        <pc:chgData name="Sandhya Tripathi" userId="10e5d281e08d8def" providerId="LiveId" clId="{0810F768-F8F5-4D89-BE91-EAA88BD43A3F}" dt="2024-09-21T18:25:27.305" v="3893" actId="1076"/>
        <pc:sldMkLst>
          <pc:docMk/>
          <pc:sldMk cId="2284605447" sldId="562"/>
        </pc:sldMkLst>
        <pc:spChg chg="del">
          <ac:chgData name="Sandhya Tripathi" userId="10e5d281e08d8def" providerId="LiveId" clId="{0810F768-F8F5-4D89-BE91-EAA88BD43A3F}" dt="2024-09-21T18:24:47.456" v="3885" actId="478"/>
          <ac:spMkLst>
            <pc:docMk/>
            <pc:sldMk cId="2284605447" sldId="562"/>
            <ac:spMk id="2" creationId="{61715020-4D8A-93A0-9742-1C1E79949116}"/>
          </ac:spMkLst>
        </pc:spChg>
        <pc:spChg chg="del">
          <ac:chgData name="Sandhya Tripathi" userId="10e5d281e08d8def" providerId="LiveId" clId="{0810F768-F8F5-4D89-BE91-EAA88BD43A3F}" dt="2024-09-21T18:24:49.688" v="3886" actId="478"/>
          <ac:spMkLst>
            <pc:docMk/>
            <pc:sldMk cId="2284605447" sldId="562"/>
            <ac:spMk id="3" creationId="{33231E5C-A052-2ADD-2565-FD371E969B56}"/>
          </ac:spMkLst>
        </pc:spChg>
        <pc:picChg chg="add del">
          <ac:chgData name="Sandhya Tripathi" userId="10e5d281e08d8def" providerId="LiveId" clId="{0810F768-F8F5-4D89-BE91-EAA88BD43A3F}" dt="2024-09-21T18:24:29.037" v="3880" actId="478"/>
          <ac:picMkLst>
            <pc:docMk/>
            <pc:sldMk cId="2284605447" sldId="562"/>
            <ac:picMk id="8" creationId="{377A54C1-4CD1-DBDD-9470-CAE5F3EF0755}"/>
          </ac:picMkLst>
        </pc:picChg>
        <pc:picChg chg="add del mod">
          <ac:chgData name="Sandhya Tripathi" userId="10e5d281e08d8def" providerId="LiveId" clId="{0810F768-F8F5-4D89-BE91-EAA88BD43A3F}" dt="2024-09-21T18:24:40.390" v="3884" actId="22"/>
          <ac:picMkLst>
            <pc:docMk/>
            <pc:sldMk cId="2284605447" sldId="562"/>
            <ac:picMk id="10" creationId="{85B2C204-613E-2A6B-2055-860344815D07}"/>
          </ac:picMkLst>
        </pc:picChg>
        <pc:picChg chg="add mod">
          <ac:chgData name="Sandhya Tripathi" userId="10e5d281e08d8def" providerId="LiveId" clId="{0810F768-F8F5-4D89-BE91-EAA88BD43A3F}" dt="2024-09-21T18:25:27.305" v="3893" actId="1076"/>
          <ac:picMkLst>
            <pc:docMk/>
            <pc:sldMk cId="2284605447" sldId="562"/>
            <ac:picMk id="12" creationId="{C5FFC4D7-D0C2-8A98-A737-E93D5FEB56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A3E2A-35AE-479C-B172-30C9CAEEE094}" type="datetimeFigureOut">
              <a:rPr lang="de-DE" smtClean="0"/>
              <a:t>22.09.2024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91045-FCBB-4EC9-AB5F-AA4CFDEA61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72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91045-FCBB-4EC9-AB5F-AA4CFDEA61C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30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Logo Far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ildplatzhalter 67">
            <a:extLst>
              <a:ext uri="{FF2B5EF4-FFF2-40B4-BE49-F238E27FC236}">
                <a16:creationId xmlns:a16="http://schemas.microsoft.com/office/drawing/2014/main" id="{C0838F9B-9AC4-4B9F-B75C-3598A1CE34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88B086-C83B-42E9-9F00-760DD2680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68" y="4256282"/>
            <a:ext cx="7401024" cy="1048109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3482C-77B3-40C5-ADC7-6EF2A1FA5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8" y="1079233"/>
            <a:ext cx="7401024" cy="3018316"/>
          </a:xfrm>
        </p:spPr>
        <p:txBody>
          <a:bodyPr lIns="0" tIns="0" rIns="0" bIns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668922-7D09-4DBB-8A0A-0493EE73B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52820" y="622144"/>
            <a:ext cx="1985963" cy="553513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defRPr sz="1550" b="1">
                <a:solidFill>
                  <a:schemeClr val="bg1"/>
                </a:solidFill>
              </a:defRPr>
            </a:lvl2pPr>
            <a:lvl3pPr marL="0" indent="0">
              <a:lnSpc>
                <a:spcPct val="94000"/>
              </a:lnSpc>
              <a:buNone/>
              <a:defRPr sz="1550" b="1">
                <a:solidFill>
                  <a:schemeClr val="bg1"/>
                </a:solidFill>
              </a:defRPr>
            </a:lvl3pPr>
            <a:lvl4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4pPr>
            <a:lvl5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</a:defRPr>
            </a:lvl6pPr>
            <a:lvl7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8pPr>
            <a:lvl9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0933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Statements, Far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9DF183-E411-4BC5-A0BE-9BB3970575D4}"/>
              </a:ext>
            </a:extLst>
          </p:cNvPr>
          <p:cNvSpPr/>
          <p:nvPr userDrawn="1"/>
        </p:nvSpPr>
        <p:spPr>
          <a:xfrm>
            <a:off x="8212024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51F96B-EAD3-4463-A69A-3E71158E1D2F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B8731D-4AC9-4D2E-9335-0D0C7773E2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7358" y="358969"/>
            <a:ext cx="950656" cy="7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0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, 1/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210823F-C337-45F6-8F6B-044DECDD1A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9" y="0"/>
            <a:ext cx="6096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29" name="Zeichen" hidden="1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5367600" cy="83509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6E0015B-B602-441F-BCCE-3C0B8EED0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644" y="1728000"/>
            <a:ext cx="53676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EB9E-3259-4DD1-94A2-8A4966AEFF94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4415402" cy="365125"/>
          </a:xfrm>
        </p:spPr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5" name="SmartArt-Platzhalter 14">
            <a:extLst>
              <a:ext uri="{FF2B5EF4-FFF2-40B4-BE49-F238E27FC236}">
                <a16:creationId xmlns:a16="http://schemas.microsoft.com/office/drawing/2014/main" id="{1542430D-7D46-45F4-82FB-B364BE702A7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877358" y="358969"/>
            <a:ext cx="950656" cy="73707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2850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, 1/3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eichen" hidden="1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9165600" cy="83509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6E0015B-B602-441F-BCCE-3C0B8EED0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644" y="1728000"/>
            <a:ext cx="7520556" cy="423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314D-0FA1-4618-90FA-5E022E6AE8C2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4415402" cy="365125"/>
          </a:xfrm>
        </p:spPr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0B42F015-4444-4B37-93BC-1B2A7278A9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8200" y="1728000"/>
            <a:ext cx="3584400" cy="4230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54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Text, 1/3 Bild im An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eichen" hidden="1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9165600" cy="835093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6E0015B-B602-441F-BCCE-3C0B8EED0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644" y="1728000"/>
            <a:ext cx="7520556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08BF-FEAD-43E7-9CAF-769810368B80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4415402" cy="365125"/>
          </a:xfrm>
        </p:spPr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0B42F015-4444-4B37-93BC-1B2A7278A9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8200" y="1728000"/>
            <a:ext cx="3943800" cy="4230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2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Inhalt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269AF68-988A-4253-A129-3A4AAE090308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rgbClr val="E6E3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58969"/>
            <a:ext cx="9158400" cy="83509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1897A1-EA56-4E00-87BD-78D97639A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400" y="1728000"/>
            <a:ext cx="9158400" cy="423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FFB6-ACFB-4239-9E1C-A5040C4373A5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222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7DB8FB4-2383-45B9-9AE6-EBC2F37106BB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9" name="Diagrammplatzhalter 8">
            <a:extLst>
              <a:ext uri="{FF2B5EF4-FFF2-40B4-BE49-F238E27FC236}">
                <a16:creationId xmlns:a16="http://schemas.microsoft.com/office/drawing/2014/main" id="{255DC5E6-3687-4930-935D-6959AEFDD58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2047627" y="1944000"/>
            <a:ext cx="3868373" cy="320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8329-837A-4387-A7A2-F5CC21097A8C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0DA6BB21-4596-46E1-A515-1F684F164C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47627" y="5212773"/>
            <a:ext cx="3868373" cy="738842"/>
          </a:xfrm>
        </p:spPr>
        <p:txBody>
          <a:bodyPr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03911FAF-8E7F-48D9-B333-619FD953D2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6000" y="5212773"/>
            <a:ext cx="3868373" cy="738842"/>
          </a:xfrm>
        </p:spPr>
        <p:txBody>
          <a:bodyPr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0" name="Diagrammplatzhalter 8">
            <a:extLst>
              <a:ext uri="{FF2B5EF4-FFF2-40B4-BE49-F238E27FC236}">
                <a16:creationId xmlns:a16="http://schemas.microsoft.com/office/drawing/2014/main" id="{82F84FDF-40D0-4981-B1F5-E20639CEDD2E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276000" y="1944000"/>
            <a:ext cx="3868373" cy="3204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54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7DB8FB4-2383-45B9-9AE6-EBC2F37106BB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59999" y="2874044"/>
            <a:ext cx="9158400" cy="23257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6D93-2663-46CE-9BB5-446FCDE7681F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59999" y="1728000"/>
            <a:ext cx="9158400" cy="780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5"/>
            <a:ext cx="9158400" cy="494333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11989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auf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59999" y="2874044"/>
            <a:ext cx="9158400" cy="23257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4E70-3D5B-497E-B09F-128291212C13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59999" y="1728000"/>
            <a:ext cx="9158400" cy="780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5"/>
            <a:ext cx="9158400" cy="494333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7264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 auf warm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7DB8FB4-2383-45B9-9AE6-EBC2F37106BB}"/>
              </a:ext>
            </a:extLst>
          </p:cNvPr>
          <p:cNvSpPr/>
          <p:nvPr userDrawn="1"/>
        </p:nvSpPr>
        <p:spPr>
          <a:xfrm>
            <a:off x="0" y="1406106"/>
            <a:ext cx="12192000" cy="54518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60000" y="2874044"/>
            <a:ext cx="7528801" cy="23257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4DA56-61B8-480A-BB40-0D3B717F58BF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60000" y="1728000"/>
            <a:ext cx="7528801" cy="7809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4"/>
            <a:ext cx="7528802" cy="493200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96CA32A-ADBA-47A3-8757-69DCD77F6E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8800" y="1728000"/>
            <a:ext cx="35844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35398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 auf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F255DF77-CD01-4D1B-BC9A-507F0121264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60000" y="2874044"/>
            <a:ext cx="7528801" cy="2325712"/>
          </a:xfrm>
        </p:spPr>
        <p:txBody>
          <a:bodyPr/>
          <a:lstStyle>
            <a:lvl1pPr>
              <a:defRPr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C5D7-D415-4F93-8D36-D9EBE7AB4F2C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8722EC19-EBD0-46D7-BE18-A0FF5FD1E390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60000" y="1728000"/>
            <a:ext cx="7528801" cy="780950"/>
          </a:xfrm>
        </p:spPr>
        <p:txBody>
          <a:bodyPr/>
          <a:lstStyle>
            <a:lvl1pPr>
              <a:defRPr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5FF8A264-794E-45B1-A549-AD3AD0396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9998" y="5463554"/>
            <a:ext cx="7528802" cy="493200"/>
          </a:xfrm>
        </p:spPr>
        <p:txBody>
          <a:bodyPr anchor="b"/>
          <a:lstStyle>
            <a:lvl1pPr algn="l">
              <a:spcBef>
                <a:spcPts val="0"/>
              </a:spcBef>
              <a:defRPr sz="1200" b="0">
                <a:solidFill>
                  <a:schemeClr val="tx1"/>
                </a:solidFill>
              </a:defRPr>
            </a:lvl1pPr>
            <a:lvl2pPr>
              <a:defRPr sz="1400"/>
            </a:lvl2pPr>
            <a:lvl3pPr marL="0" indent="0">
              <a:buNone/>
              <a:defRPr sz="1400" b="0">
                <a:solidFill>
                  <a:srgbClr val="2C2E2E"/>
                </a:solidFill>
              </a:defRPr>
            </a:lvl3pPr>
            <a:lvl4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4pPr>
            <a:lvl5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5pPr>
            <a:lvl6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6pPr>
            <a:lvl7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7pPr>
            <a:lvl8pPr>
              <a:lnSpc>
                <a:spcPct val="110000"/>
              </a:lnSpc>
              <a:spcBef>
                <a:spcPts val="0"/>
              </a:spcBef>
              <a:defRPr sz="1400" b="0">
                <a:solidFill>
                  <a:srgbClr val="2C2E2E"/>
                </a:solidFill>
                <a:latin typeface="+mn-lt"/>
              </a:defRPr>
            </a:lvl8pPr>
            <a:lvl9pPr>
              <a:spcBef>
                <a:spcPts val="0"/>
              </a:spcBef>
              <a:defRPr sz="1400" b="0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96CA32A-ADBA-47A3-8757-69DCD77F6E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8800" y="1728000"/>
            <a:ext cx="35844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473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Logo wei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ildplatzhalter 67">
            <a:extLst>
              <a:ext uri="{FF2B5EF4-FFF2-40B4-BE49-F238E27FC236}">
                <a16:creationId xmlns:a16="http://schemas.microsoft.com/office/drawing/2014/main" id="{C0838F9B-9AC4-4B9F-B75C-3598A1CE34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88B086-C83B-42E9-9F00-760DD2680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168" y="4256282"/>
            <a:ext cx="7401024" cy="1048109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53482C-77B3-40C5-ADC7-6EF2A1FA5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168" y="1079233"/>
            <a:ext cx="7401024" cy="3018316"/>
          </a:xfrm>
        </p:spPr>
        <p:txBody>
          <a:bodyPr lIns="0" tIns="0" rIns="0" bIns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668922-7D09-4DBB-8A0A-0493EE73B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52820" y="622144"/>
            <a:ext cx="1985963" cy="553513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defRPr sz="1550" b="1">
                <a:solidFill>
                  <a:schemeClr val="bg1"/>
                </a:solidFill>
              </a:defRPr>
            </a:lvl2pPr>
            <a:lvl3pPr marL="0" indent="0">
              <a:lnSpc>
                <a:spcPct val="94000"/>
              </a:lnSpc>
              <a:buNone/>
              <a:defRPr sz="1550" b="1">
                <a:solidFill>
                  <a:schemeClr val="bg1"/>
                </a:solidFill>
              </a:defRPr>
            </a:lvl3pPr>
            <a:lvl4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4pPr>
            <a:lvl5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5pPr>
            <a:lvl6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</a:defRPr>
            </a:lvl6pPr>
            <a:lvl7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4000"/>
              </a:lnSpc>
              <a:spcBef>
                <a:spcPts val="0"/>
              </a:spcBef>
              <a:defRPr sz="1550">
                <a:solidFill>
                  <a:schemeClr val="bg1"/>
                </a:solidFill>
                <a:latin typeface="+mn-lt"/>
              </a:defRPr>
            </a:lvl8pPr>
            <a:lvl9pPr>
              <a:lnSpc>
                <a:spcPct val="94000"/>
              </a:lnSpc>
              <a:spcBef>
                <a:spcPts val="0"/>
              </a:spcBef>
              <a:defRPr sz="155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srh Logo">
            <a:extLst>
              <a:ext uri="{FF2B5EF4-FFF2-40B4-BE49-F238E27FC236}">
                <a16:creationId xmlns:a16="http://schemas.microsoft.com/office/drawing/2014/main" id="{E2C8FFD0-489D-45A2-BC98-F4AC2B86D4D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630000" y="458084"/>
            <a:ext cx="948335" cy="73381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83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00F0B-E229-41CB-A4F2-F8C9A639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2F7646-8D03-45EC-8E97-CDD3EE9FD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01313-4C5E-4E9E-AC83-7178900017B5}" type="datetime1">
              <a:rPr lang="en-CA" smtClean="0"/>
              <a:t>2024-09-22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16804B-B392-4877-981F-8DAC2CB2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AD5931-23CA-4583-B798-7C917D23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270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5968DE-F36C-4FC2-B96E-EE16AB84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6186F-5661-4788-8C72-9972A17D430B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BB7D1E0-A9A8-430A-94AC-B3DAE862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FDE75B-FF1F-416F-A307-21032D74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526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9DF183-E411-4BC5-A0BE-9BB3970575D4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8E321B-0FFD-42B0-B89F-0A148F81F82A}"/>
              </a:ext>
            </a:extLst>
          </p:cNvPr>
          <p:cNvSpPr txBox="1"/>
          <p:nvPr userDrawn="1"/>
        </p:nvSpPr>
        <p:spPr>
          <a:xfrm>
            <a:off x="360000" y="1891862"/>
            <a:ext cx="7455532" cy="2081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4800" b="1" dirty="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Vielen Dank für Ihre </a:t>
            </a:r>
            <a:br>
              <a:rPr lang="de-DE" sz="4800" b="1" dirty="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</a:br>
            <a:r>
              <a:rPr lang="de-DE" sz="4800" b="1" dirty="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Aufmerksamkeit!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89409A-B58C-4672-A297-06D68AFA2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881435"/>
            <a:ext cx="4630928" cy="1272029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="1"/>
            </a:lvl2pPr>
            <a:lvl3pPr marL="0" indent="0">
              <a:lnSpc>
                <a:spcPct val="100000"/>
              </a:lnSpc>
              <a:buNone/>
              <a:defRPr sz="1200" b="1">
                <a:solidFill>
                  <a:srgbClr val="2C2E2E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rgbClr val="2C2E2E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rgbClr val="2C2E2E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77603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Farb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148E321B-0FFD-42B0-B89F-0A148F81F82A}"/>
              </a:ext>
            </a:extLst>
          </p:cNvPr>
          <p:cNvSpPr txBox="1"/>
          <p:nvPr userDrawn="1"/>
        </p:nvSpPr>
        <p:spPr>
          <a:xfrm>
            <a:off x="360000" y="1891862"/>
            <a:ext cx="7455532" cy="2081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Vielen Dank für deine</a:t>
            </a:r>
            <a:br>
              <a:rPr lang="de-DE" sz="48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</a:br>
            <a:r>
              <a:rPr lang="de-DE" sz="48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Aufmerksamkeit!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89409A-B58C-4672-A297-06D68AFA2F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881435"/>
            <a:ext cx="4630928" cy="12708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D93ACF1-E5AA-4FCA-9C8B-47AAB1BA68EF}"/>
              </a:ext>
            </a:extLst>
          </p:cNvPr>
          <p:cNvSpPr/>
          <p:nvPr userDrawn="1"/>
        </p:nvSpPr>
        <p:spPr>
          <a:xfrm>
            <a:off x="8212024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066742-228D-427F-905A-967890648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7358" y="358969"/>
            <a:ext cx="950656" cy="7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7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-Fragment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82A2-C990-4FB5-8760-27A74149E33C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90" name="Thema 10">
            <a:extLst>
              <a:ext uri="{FF2B5EF4-FFF2-40B4-BE49-F238E27FC236}">
                <a16:creationId xmlns:a16="http://schemas.microsoft.com/office/drawing/2014/main" id="{CC6F2213-38FE-4FAE-8DAA-719F27FB20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73464" y="4854251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91" name="Zahl Thema 10">
            <a:extLst>
              <a:ext uri="{FF2B5EF4-FFF2-40B4-BE49-F238E27FC236}">
                <a16:creationId xmlns:a16="http://schemas.microsoft.com/office/drawing/2014/main" id="{1E5FEF8A-F472-4107-8E27-82DD9F98DE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76000" y="4854251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8" name="Thema 9">
            <a:extLst>
              <a:ext uri="{FF2B5EF4-FFF2-40B4-BE49-F238E27FC236}">
                <a16:creationId xmlns:a16="http://schemas.microsoft.com/office/drawing/2014/main" id="{6E4AF8F3-89A8-4F9B-BA9E-56F9D85ACB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73464" y="4072689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9" name="Zahl Thema 9">
            <a:extLst>
              <a:ext uri="{FF2B5EF4-FFF2-40B4-BE49-F238E27FC236}">
                <a16:creationId xmlns:a16="http://schemas.microsoft.com/office/drawing/2014/main" id="{8176477D-061A-4734-9BB4-8EB4EA7D51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6000" y="4072689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6" name="Thema 8">
            <a:extLst>
              <a:ext uri="{FF2B5EF4-FFF2-40B4-BE49-F238E27FC236}">
                <a16:creationId xmlns:a16="http://schemas.microsoft.com/office/drawing/2014/main" id="{DEB7B7BA-4EF3-4596-A8B9-6AF9FA83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73464" y="3291126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7" name="Zahl Thema 8">
            <a:extLst>
              <a:ext uri="{FF2B5EF4-FFF2-40B4-BE49-F238E27FC236}">
                <a16:creationId xmlns:a16="http://schemas.microsoft.com/office/drawing/2014/main" id="{8B5B5752-05E3-4E86-89B5-81394C15F4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6000" y="3291126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2" name="Thema 7">
            <a:extLst>
              <a:ext uri="{FF2B5EF4-FFF2-40B4-BE49-F238E27FC236}">
                <a16:creationId xmlns:a16="http://schemas.microsoft.com/office/drawing/2014/main" id="{ECB4B40B-F372-42B2-A209-9BCB105906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73464" y="2509563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3" name="Zahl Thema 7">
            <a:extLst>
              <a:ext uri="{FF2B5EF4-FFF2-40B4-BE49-F238E27FC236}">
                <a16:creationId xmlns:a16="http://schemas.microsoft.com/office/drawing/2014/main" id="{B198888A-6AE9-48B6-99AF-A970F8D311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6000" y="2509563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81" name="Thema 6">
            <a:extLst>
              <a:ext uri="{FF2B5EF4-FFF2-40B4-BE49-F238E27FC236}">
                <a16:creationId xmlns:a16="http://schemas.microsoft.com/office/drawing/2014/main" id="{B486ACC7-67B9-4B39-9EBF-88C3C35A4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3464" y="1728000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80" name="Zahl Thema 6">
            <a:extLst>
              <a:ext uri="{FF2B5EF4-FFF2-40B4-BE49-F238E27FC236}">
                <a16:creationId xmlns:a16="http://schemas.microsoft.com/office/drawing/2014/main" id="{E307C616-82CC-4ADA-AE7F-E4DF024560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6000" y="1728000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79" name="Thema 5">
            <a:extLst>
              <a:ext uri="{FF2B5EF4-FFF2-40B4-BE49-F238E27FC236}">
                <a16:creationId xmlns:a16="http://schemas.microsoft.com/office/drawing/2014/main" id="{5676FF1B-A5EC-4512-842C-E5CA0050FD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2642" y="4854251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Thema</a:t>
            </a:r>
          </a:p>
          <a:p>
            <a:pPr lvl="1"/>
            <a:r>
              <a:rPr lang="de-DE"/>
              <a:t>Beschreibung</a:t>
            </a:r>
          </a:p>
        </p:txBody>
      </p:sp>
      <p:sp>
        <p:nvSpPr>
          <p:cNvPr id="78" name="Zahl Thema 5">
            <a:extLst>
              <a:ext uri="{FF2B5EF4-FFF2-40B4-BE49-F238E27FC236}">
                <a16:creationId xmlns:a16="http://schemas.microsoft.com/office/drawing/2014/main" id="{A4D68514-EBB8-4602-81C1-9A5D352969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9400" y="4854251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77" name="Thema 4">
            <a:extLst>
              <a:ext uri="{FF2B5EF4-FFF2-40B4-BE49-F238E27FC236}">
                <a16:creationId xmlns:a16="http://schemas.microsoft.com/office/drawing/2014/main" id="{3D37BC6F-D5CD-478E-BB54-34CB4BB84C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2642" y="4072689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76" name="Zahl Thema 4">
            <a:extLst>
              <a:ext uri="{FF2B5EF4-FFF2-40B4-BE49-F238E27FC236}">
                <a16:creationId xmlns:a16="http://schemas.microsoft.com/office/drawing/2014/main" id="{84A15981-DDE4-4111-85F8-DBD9D59082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9400" y="4072689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/>
              <a:t>00</a:t>
            </a:r>
          </a:p>
        </p:txBody>
      </p:sp>
      <p:sp>
        <p:nvSpPr>
          <p:cNvPr id="75" name="Thema 3">
            <a:extLst>
              <a:ext uri="{FF2B5EF4-FFF2-40B4-BE49-F238E27FC236}">
                <a16:creationId xmlns:a16="http://schemas.microsoft.com/office/drawing/2014/main" id="{20D0653C-5C34-4011-9A8C-EA212508A3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2642" y="3291126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74" name="Zahl Thema 3">
            <a:extLst>
              <a:ext uri="{FF2B5EF4-FFF2-40B4-BE49-F238E27FC236}">
                <a16:creationId xmlns:a16="http://schemas.microsoft.com/office/drawing/2014/main" id="{719C4090-1909-4C92-9601-6C7EE6377D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400" y="3291126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03</a:t>
            </a:r>
          </a:p>
        </p:txBody>
      </p:sp>
      <p:sp>
        <p:nvSpPr>
          <p:cNvPr id="71" name="Thema 2">
            <a:extLst>
              <a:ext uri="{FF2B5EF4-FFF2-40B4-BE49-F238E27FC236}">
                <a16:creationId xmlns:a16="http://schemas.microsoft.com/office/drawing/2014/main" id="{F4A45600-E5D3-4BCB-99B4-7B6ED053EF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642" y="2509563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70" name="Zahl Thema 2">
            <a:extLst>
              <a:ext uri="{FF2B5EF4-FFF2-40B4-BE49-F238E27FC236}">
                <a16:creationId xmlns:a16="http://schemas.microsoft.com/office/drawing/2014/main" id="{46686522-ADC7-4AB0-8104-D7BFD494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400" y="2509563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02</a:t>
            </a:r>
          </a:p>
        </p:txBody>
      </p:sp>
      <p:sp>
        <p:nvSpPr>
          <p:cNvPr id="40" name="Thema 1">
            <a:extLst>
              <a:ext uri="{FF2B5EF4-FFF2-40B4-BE49-F238E27FC236}">
                <a16:creationId xmlns:a16="http://schemas.microsoft.com/office/drawing/2014/main" id="{41C038E3-A911-4FFC-8F4E-9A1653D7B4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2642" y="1728000"/>
            <a:ext cx="5053358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Thema</a:t>
            </a:r>
          </a:p>
          <a:p>
            <a:pPr lvl="1"/>
            <a:r>
              <a:rPr lang="de-DE" dirty="0"/>
              <a:t>Beschreibung</a:t>
            </a:r>
          </a:p>
        </p:txBody>
      </p:sp>
      <p:sp>
        <p:nvSpPr>
          <p:cNvPr id="9" name="Zahl Thema 1">
            <a:extLst>
              <a:ext uri="{FF2B5EF4-FFF2-40B4-BE49-F238E27FC236}">
                <a16:creationId xmlns:a16="http://schemas.microsoft.com/office/drawing/2014/main" id="{E2ADF3CF-F60D-4ECF-8E7F-2DD46C6380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400" y="1728000"/>
            <a:ext cx="425604" cy="700642"/>
          </a:xfrm>
        </p:spPr>
        <p:txBody>
          <a:bodyPr/>
          <a:lstStyle>
            <a:lvl1pPr>
              <a:lnSpc>
                <a:spcPct val="94000"/>
              </a:lnSpc>
              <a:spcBef>
                <a:spcPts val="0"/>
              </a:spcBef>
              <a:tabLst/>
              <a:defRPr sz="2000" b="1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0" indent="0">
              <a:lnSpc>
                <a:spcPct val="94000"/>
              </a:lnSpc>
              <a:spcBef>
                <a:spcPts val="0"/>
              </a:spcBef>
              <a:buNone/>
              <a:tabLst/>
              <a:defRPr sz="2000" b="1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94000"/>
              </a:lnSpc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4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468000" algn="l"/>
              </a:tabLst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62862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Logo-Fragment">
            <a:extLst>
              <a:ext uri="{FF2B5EF4-FFF2-40B4-BE49-F238E27FC236}">
                <a16:creationId xmlns:a16="http://schemas.microsoft.com/office/drawing/2014/main" id="{4E1C69AA-DE75-47AF-A9EE-1D16FC11535A}"/>
              </a:ext>
            </a:extLst>
          </p:cNvPr>
          <p:cNvSpPr/>
          <p:nvPr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91944-6061-4359-A642-BF8A239B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CD8CBF-B7AC-48B2-BDFF-74D2CFF5B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728000"/>
            <a:ext cx="9158400" cy="423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1A042D-D00A-488B-B800-3BB12796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B713B8-12EB-4C04-9B73-0F40C278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CB8D8A-0190-4905-BE9D-E7A8085E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CDE787C-B484-481E-84CF-7E94E81D5B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16530"/>
            <a:ext cx="7642812" cy="251688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3124788"/>
            <a:ext cx="7642812" cy="2516885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D560B5-FF9D-4993-A9CF-59F047C034DD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SmartArt-Platzhalter 14">
            <a:extLst>
              <a:ext uri="{FF2B5EF4-FFF2-40B4-BE49-F238E27FC236}">
                <a16:creationId xmlns:a16="http://schemas.microsoft.com/office/drawing/2014/main" id="{861189CF-B82F-42F8-9B1E-3E5A50EC559C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10877358" y="358969"/>
            <a:ext cx="950656" cy="737079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noFill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73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warm grey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C706C0E-3E99-43D1-A3F5-7E7AF3744A83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191181"/>
            <a:ext cx="9896808" cy="140603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3597219"/>
            <a:ext cx="4255132" cy="2622606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20000" b="1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6C336A7F-2F48-4B49-B15C-0F63FCB0A683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77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farbi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91181"/>
            <a:ext cx="9896808" cy="140603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3597219"/>
            <a:ext cx="4255132" cy="2622606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20000" b="1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1A7810-C7F9-41D6-BABA-83AE31794BE7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A000BE-D89F-4CF2-9153-4F676346A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7358" y="358969"/>
            <a:ext cx="950656" cy="737079"/>
          </a:xfrm>
          <a:prstGeom prst="rect">
            <a:avLst/>
          </a:prstGeom>
        </p:spPr>
      </p:pic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51B6F9D-DB24-44F1-8ACB-F1C8797BDAFF}"/>
              </a:ext>
            </a:extLst>
          </p:cNvPr>
          <p:cNvSpPr/>
          <p:nvPr userDrawn="1"/>
        </p:nvSpPr>
        <p:spPr>
          <a:xfrm>
            <a:off x="8212024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2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98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C706C0E-3E99-43D1-A3F5-7E7AF3744A83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91181"/>
            <a:ext cx="9896808" cy="1406038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1F2D7-A605-4420-9965-A99A8E0A74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3597219"/>
            <a:ext cx="4255132" cy="2622606"/>
          </a:xfrm>
        </p:spPr>
        <p:txBody>
          <a:bodyPr>
            <a:noAutofit/>
          </a:bodyPr>
          <a:lstStyle>
            <a:lvl1pPr marL="0" indent="0">
              <a:lnSpc>
                <a:spcPct val="98000"/>
              </a:lnSpc>
              <a:spcBef>
                <a:spcPts val="0"/>
              </a:spcBef>
              <a:buNone/>
              <a:defRPr sz="20000" b="1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5A896018-BB30-4B34-A256-223FBB60D9C2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54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Statements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89DF183-E411-4BC5-A0BE-9BB3970575D4}"/>
              </a:ext>
            </a:extLst>
          </p:cNvPr>
          <p:cNvSpPr/>
          <p:nvPr userDrawn="1"/>
        </p:nvSpPr>
        <p:spPr>
          <a:xfrm>
            <a:off x="8202787" y="2802039"/>
            <a:ext cx="3989213" cy="4055962"/>
          </a:xfrm>
          <a:custGeom>
            <a:avLst/>
            <a:gdLst>
              <a:gd name="connsiteX0" fmla="*/ 3989213 w 3989213"/>
              <a:gd name="connsiteY0" fmla="*/ 0 h 4055962"/>
              <a:gd name="connsiteX1" fmla="*/ 3989213 w 3989213"/>
              <a:gd name="connsiteY1" fmla="*/ 2389338 h 4055962"/>
              <a:gd name="connsiteX2" fmla="*/ 3858525 w 3989213"/>
              <a:gd name="connsiteY2" fmla="*/ 2411278 h 4055962"/>
              <a:gd name="connsiteX3" fmla="*/ 2529280 w 3989213"/>
              <a:gd name="connsiteY3" fmla="*/ 3871987 h 4055962"/>
              <a:gd name="connsiteX4" fmla="*/ 2507974 w 3989213"/>
              <a:gd name="connsiteY4" fmla="*/ 4055962 h 4055962"/>
              <a:gd name="connsiteX5" fmla="*/ 0 w 3989213"/>
              <a:gd name="connsiteY5" fmla="*/ 4055962 h 4055962"/>
              <a:gd name="connsiteX6" fmla="*/ 22942 w 3989213"/>
              <a:gd name="connsiteY6" fmla="*/ 3789041 h 4055962"/>
              <a:gd name="connsiteX7" fmla="*/ 3885074 w 3989213"/>
              <a:gd name="connsiteY7" fmla="*/ 4662 h 4055962"/>
              <a:gd name="connsiteX8" fmla="*/ 3957883 w 3989213"/>
              <a:gd name="connsiteY8" fmla="*/ 933 h 40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9213" h="4055962">
                <a:moveTo>
                  <a:pt x="3989213" y="0"/>
                </a:moveTo>
                <a:lnTo>
                  <a:pt x="3989213" y="2389338"/>
                </a:lnTo>
                <a:lnTo>
                  <a:pt x="3858525" y="2411278"/>
                </a:lnTo>
                <a:cubicBezTo>
                  <a:pt x="2993398" y="2575443"/>
                  <a:pt x="2647939" y="3036171"/>
                  <a:pt x="2529280" y="3871987"/>
                </a:cubicBezTo>
                <a:lnTo>
                  <a:pt x="2507974" y="4055962"/>
                </a:lnTo>
                <a:lnTo>
                  <a:pt x="0" y="4055962"/>
                </a:lnTo>
                <a:lnTo>
                  <a:pt x="22942" y="3789041"/>
                </a:lnTo>
                <a:cubicBezTo>
                  <a:pt x="290736" y="1521935"/>
                  <a:pt x="1510333" y="126899"/>
                  <a:pt x="3885074" y="4662"/>
                </a:cubicBezTo>
                <a:cubicBezTo>
                  <a:pt x="3906982" y="3233"/>
                  <a:pt x="3931449" y="1983"/>
                  <a:pt x="3957883" y="933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F12EBF-CF8F-4714-BEE0-30A10649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329132"/>
            <a:ext cx="11472946" cy="3980844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8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57CF-8973-47C9-9121-BDA55659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3DD61E3D-F1AD-47FB-8196-9ABDA3CCDCC0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482F60-23B1-463D-B55F-91BC7B4C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9AB51-B591-4F5B-967E-95DBFDF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D7373"/>
                </a:solidFill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10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72B7B4-27E0-4F7C-BEF9-A2BE5E461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737" y="6364924"/>
            <a:ext cx="68008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550" b="1">
                <a:solidFill>
                  <a:srgbClr val="6D7373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fld id="{075B144D-941B-4DFC-AF5F-0416193D12E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B9242-2198-4F50-9940-0EBA7C6A7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645" y="6356350"/>
            <a:ext cx="87455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rgbClr val="6D7373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fld id="{BB407523-F632-4ECE-916C-36E48BAD4A2C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AD1664-878F-4F30-B2A4-1377B1AD9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9842" y="6356350"/>
            <a:ext cx="649569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rgbClr val="6D7373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</a:lstStyle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CA1C0B-8B72-4C84-BAB1-FEBDDAC94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0" y="1728000"/>
            <a:ext cx="9157663" cy="4230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err="1"/>
              <a:t>Copy</a:t>
            </a:r>
            <a:r>
              <a:rPr lang="de-DE" dirty="0"/>
              <a:t> 18 Pt.</a:t>
            </a:r>
          </a:p>
          <a:p>
            <a:pPr lvl="1"/>
            <a:r>
              <a:rPr lang="de-DE" dirty="0" err="1"/>
              <a:t>Copy</a:t>
            </a:r>
            <a:r>
              <a:rPr lang="de-DE" dirty="0"/>
              <a:t> mit </a:t>
            </a:r>
            <a:r>
              <a:rPr lang="de-DE" dirty="0" err="1"/>
              <a:t>Bulletpoint</a:t>
            </a:r>
            <a:r>
              <a:rPr lang="de-DE" dirty="0"/>
              <a:t> 18 Pt.</a:t>
            </a:r>
          </a:p>
          <a:p>
            <a:pPr lvl="2"/>
            <a:r>
              <a:rPr lang="de-DE" dirty="0" err="1"/>
              <a:t>Copy</a:t>
            </a:r>
            <a:r>
              <a:rPr lang="de-DE" dirty="0"/>
              <a:t> mit </a:t>
            </a:r>
            <a:r>
              <a:rPr lang="de-DE" dirty="0" err="1"/>
              <a:t>Bulletpoint</a:t>
            </a:r>
            <a:r>
              <a:rPr lang="de-DE" dirty="0"/>
              <a:t>, eingerückt 16 Pt.</a:t>
            </a:r>
          </a:p>
          <a:p>
            <a:pPr lvl="3"/>
            <a:r>
              <a:rPr lang="de-DE" dirty="0"/>
              <a:t>Zwischenüberschrift 20 Pt. </a:t>
            </a:r>
            <a:r>
              <a:rPr lang="de-DE" dirty="0" err="1"/>
              <a:t>Bold</a:t>
            </a:r>
            <a:endParaRPr lang="de-DE" dirty="0"/>
          </a:p>
          <a:p>
            <a:pPr lvl="4"/>
            <a:r>
              <a:rPr lang="de-DE" dirty="0"/>
              <a:t>Einleitungstext 20 Pt. </a:t>
            </a:r>
            <a:r>
              <a:rPr lang="de-DE" dirty="0" err="1"/>
              <a:t>Bold</a:t>
            </a:r>
            <a:endParaRPr lang="de-DE" dirty="0"/>
          </a:p>
          <a:p>
            <a:pPr lvl="5"/>
            <a:r>
              <a:rPr lang="de-DE" dirty="0" err="1"/>
              <a:t>Subline</a:t>
            </a:r>
            <a:r>
              <a:rPr lang="de-DE" dirty="0"/>
              <a:t> 24 Pt.</a:t>
            </a:r>
          </a:p>
          <a:p>
            <a:pPr lvl="6"/>
            <a:r>
              <a:rPr lang="de-DE" dirty="0"/>
              <a:t>Statements!</a:t>
            </a:r>
          </a:p>
          <a:p>
            <a:pPr lvl="7"/>
            <a:r>
              <a:rPr lang="de-DE" dirty="0"/>
              <a:t>SRH </a:t>
            </a:r>
          </a:p>
          <a:p>
            <a:pPr lvl="8"/>
            <a:r>
              <a:rPr lang="de-DE" dirty="0"/>
              <a:t>Quelle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B4C745-B760-4320-98AD-BE2F6A54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8969"/>
            <a:ext cx="9157663" cy="8350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E5453D28-3A12-4B40-BDC5-01A066B0461A}"/>
              </a:ext>
            </a:extLst>
          </p:cNvPr>
          <p:cNvSpPr/>
          <p:nvPr/>
        </p:nvSpPr>
        <p:spPr>
          <a:xfrm>
            <a:off x="10878555" y="361156"/>
            <a:ext cx="948335" cy="733815"/>
          </a:xfrm>
          <a:custGeom>
            <a:avLst/>
            <a:gdLst>
              <a:gd name="connsiteX0" fmla="*/ 619905 w 948335"/>
              <a:gd name="connsiteY0" fmla="*/ 599045 h 733815"/>
              <a:gd name="connsiteX1" fmla="*/ 708360 w 948335"/>
              <a:gd name="connsiteY1" fmla="*/ 599045 h 733815"/>
              <a:gd name="connsiteX2" fmla="*/ 708360 w 948335"/>
              <a:gd name="connsiteY2" fmla="*/ 175 h 733815"/>
              <a:gd name="connsiteX3" fmla="*/ 619905 w 948335"/>
              <a:gd name="connsiteY3" fmla="*/ 175 h 733815"/>
              <a:gd name="connsiteX4" fmla="*/ 619905 w 948335"/>
              <a:gd name="connsiteY4" fmla="*/ 599045 h 733815"/>
              <a:gd name="connsiteX5" fmla="*/ 811823 w 948335"/>
              <a:gd name="connsiteY5" fmla="*/ 196963 h 733815"/>
              <a:gd name="connsiteX6" fmla="*/ 753805 w 948335"/>
              <a:gd name="connsiteY6" fmla="*/ 199399 h 733815"/>
              <a:gd name="connsiteX7" fmla="*/ 753805 w 948335"/>
              <a:gd name="connsiteY7" fmla="*/ 281323 h 733815"/>
              <a:gd name="connsiteX8" fmla="*/ 860105 w 948335"/>
              <a:gd name="connsiteY8" fmla="*/ 364907 h 733815"/>
              <a:gd name="connsiteX9" fmla="*/ 860105 w 948335"/>
              <a:gd name="connsiteY9" fmla="*/ 599045 h 733815"/>
              <a:gd name="connsiteX10" fmla="*/ 948560 w 948335"/>
              <a:gd name="connsiteY10" fmla="*/ 599045 h 733815"/>
              <a:gd name="connsiteX11" fmla="*/ 948560 w 948335"/>
              <a:gd name="connsiteY11" fmla="*/ 353981 h 733815"/>
              <a:gd name="connsiteX12" fmla="*/ 811823 w 948335"/>
              <a:gd name="connsiteY12" fmla="*/ 196963 h 733815"/>
              <a:gd name="connsiteX13" fmla="*/ 208777 w 948335"/>
              <a:gd name="connsiteY13" fmla="*/ 199800 h 733815"/>
              <a:gd name="connsiteX14" fmla="*/ 72849 w 948335"/>
              <a:gd name="connsiteY14" fmla="*/ 366560 h 733815"/>
              <a:gd name="connsiteX15" fmla="*/ 72849 w 948335"/>
              <a:gd name="connsiteY15" fmla="*/ 567022 h 733815"/>
              <a:gd name="connsiteX16" fmla="*/ 225 w 948335"/>
              <a:gd name="connsiteY16" fmla="*/ 651830 h 733815"/>
              <a:gd name="connsiteX17" fmla="*/ 225 w 948335"/>
              <a:gd name="connsiteY17" fmla="*/ 732932 h 733815"/>
              <a:gd name="connsiteX18" fmla="*/ 25376 w 948335"/>
              <a:gd name="connsiteY18" fmla="*/ 733742 h 733815"/>
              <a:gd name="connsiteX19" fmla="*/ 161297 w 948335"/>
              <a:gd name="connsiteY19" fmla="*/ 566989 h 733815"/>
              <a:gd name="connsiteX20" fmla="*/ 161297 w 948335"/>
              <a:gd name="connsiteY20" fmla="*/ 366527 h 733815"/>
              <a:gd name="connsiteX21" fmla="*/ 233520 w 948335"/>
              <a:gd name="connsiteY21" fmla="*/ 281732 h 733815"/>
              <a:gd name="connsiteX22" fmla="*/ 233520 w 948335"/>
              <a:gd name="connsiteY22" fmla="*/ 200209 h 733815"/>
              <a:gd name="connsiteX23" fmla="*/ 208777 w 948335"/>
              <a:gd name="connsiteY23" fmla="*/ 199800 h 733815"/>
              <a:gd name="connsiteX24" fmla="*/ 480210 w 948335"/>
              <a:gd name="connsiteY24" fmla="*/ 199800 h 733815"/>
              <a:gd name="connsiteX25" fmla="*/ 344283 w 948335"/>
              <a:gd name="connsiteY25" fmla="*/ 366560 h 733815"/>
              <a:gd name="connsiteX26" fmla="*/ 344283 w 948335"/>
              <a:gd name="connsiteY26" fmla="*/ 599045 h 733815"/>
              <a:gd name="connsiteX27" fmla="*/ 432731 w 948335"/>
              <a:gd name="connsiteY27" fmla="*/ 599045 h 733815"/>
              <a:gd name="connsiteX28" fmla="*/ 432731 w 948335"/>
              <a:gd name="connsiteY28" fmla="*/ 366527 h 733815"/>
              <a:gd name="connsiteX29" fmla="*/ 505362 w 948335"/>
              <a:gd name="connsiteY29" fmla="*/ 281732 h 733815"/>
              <a:gd name="connsiteX30" fmla="*/ 505362 w 948335"/>
              <a:gd name="connsiteY30" fmla="*/ 200209 h 733815"/>
              <a:gd name="connsiteX31" fmla="*/ 480210 w 948335"/>
              <a:gd name="connsiteY31" fmla="*/ 199800 h 73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48335" h="733815">
                <a:moveTo>
                  <a:pt x="619905" y="599045"/>
                </a:moveTo>
                <a:lnTo>
                  <a:pt x="708360" y="599045"/>
                </a:lnTo>
                <a:lnTo>
                  <a:pt x="708360" y="175"/>
                </a:lnTo>
                <a:lnTo>
                  <a:pt x="619905" y="175"/>
                </a:lnTo>
                <a:lnTo>
                  <a:pt x="619905" y="599045"/>
                </a:lnTo>
                <a:close/>
                <a:moveTo>
                  <a:pt x="811823" y="196963"/>
                </a:moveTo>
                <a:cubicBezTo>
                  <a:pt x="795196" y="196154"/>
                  <a:pt x="774500" y="196963"/>
                  <a:pt x="753805" y="199399"/>
                </a:cubicBezTo>
                <a:lnTo>
                  <a:pt x="753805" y="281323"/>
                </a:lnTo>
                <a:cubicBezTo>
                  <a:pt x="831702" y="281323"/>
                  <a:pt x="860105" y="292732"/>
                  <a:pt x="860105" y="364907"/>
                </a:cubicBezTo>
                <a:lnTo>
                  <a:pt x="860105" y="599045"/>
                </a:lnTo>
                <a:lnTo>
                  <a:pt x="948560" y="599045"/>
                </a:lnTo>
                <a:lnTo>
                  <a:pt x="948560" y="353981"/>
                </a:lnTo>
                <a:cubicBezTo>
                  <a:pt x="948560" y="263505"/>
                  <a:pt x="897033" y="200209"/>
                  <a:pt x="811823" y="196963"/>
                </a:cubicBezTo>
                <a:close/>
                <a:moveTo>
                  <a:pt x="208777" y="199800"/>
                </a:moveTo>
                <a:cubicBezTo>
                  <a:pt x="114634" y="204671"/>
                  <a:pt x="72849" y="267152"/>
                  <a:pt x="72849" y="366560"/>
                </a:cubicBezTo>
                <a:lnTo>
                  <a:pt x="72849" y="567022"/>
                </a:lnTo>
                <a:cubicBezTo>
                  <a:pt x="72849" y="625455"/>
                  <a:pt x="61073" y="650613"/>
                  <a:pt x="225" y="651830"/>
                </a:cubicBezTo>
                <a:lnTo>
                  <a:pt x="225" y="732932"/>
                </a:lnTo>
                <a:cubicBezTo>
                  <a:pt x="7525" y="734156"/>
                  <a:pt x="19288" y="734156"/>
                  <a:pt x="25376" y="733742"/>
                </a:cubicBezTo>
                <a:cubicBezTo>
                  <a:pt x="119907" y="728068"/>
                  <a:pt x="161297" y="665179"/>
                  <a:pt x="161297" y="566989"/>
                </a:cubicBezTo>
                <a:lnTo>
                  <a:pt x="161297" y="366527"/>
                </a:lnTo>
                <a:cubicBezTo>
                  <a:pt x="161297" y="307693"/>
                  <a:pt x="172257" y="282943"/>
                  <a:pt x="233520" y="281732"/>
                </a:cubicBezTo>
                <a:lnTo>
                  <a:pt x="233520" y="200209"/>
                </a:lnTo>
                <a:cubicBezTo>
                  <a:pt x="226622" y="199399"/>
                  <a:pt x="214859" y="199399"/>
                  <a:pt x="208777" y="199800"/>
                </a:cubicBezTo>
                <a:close/>
                <a:moveTo>
                  <a:pt x="480210" y="199800"/>
                </a:moveTo>
                <a:cubicBezTo>
                  <a:pt x="386483" y="204671"/>
                  <a:pt x="344283" y="267560"/>
                  <a:pt x="344283" y="366560"/>
                </a:cubicBezTo>
                <a:lnTo>
                  <a:pt x="344283" y="599045"/>
                </a:lnTo>
                <a:lnTo>
                  <a:pt x="432731" y="599045"/>
                </a:lnTo>
                <a:lnTo>
                  <a:pt x="432731" y="366527"/>
                </a:lnTo>
                <a:cubicBezTo>
                  <a:pt x="432731" y="308094"/>
                  <a:pt x="444507" y="282943"/>
                  <a:pt x="505362" y="281732"/>
                </a:cubicBezTo>
                <a:lnTo>
                  <a:pt x="505362" y="200209"/>
                </a:lnTo>
                <a:cubicBezTo>
                  <a:pt x="498055" y="199399"/>
                  <a:pt x="486292" y="199399"/>
                  <a:pt x="480210" y="199800"/>
                </a:cubicBezTo>
                <a:close/>
              </a:path>
            </a:pathLst>
          </a:custGeom>
          <a:solidFill>
            <a:schemeClr val="accent1"/>
          </a:solidFill>
          <a:ln w="6638" cap="flat">
            <a:noFill/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66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49" r:id="rId2"/>
    <p:sldLayoutId id="2147483676" r:id="rId3"/>
    <p:sldLayoutId id="2147483650" r:id="rId4"/>
    <p:sldLayoutId id="2147483651" r:id="rId5"/>
    <p:sldLayoutId id="2147483666" r:id="rId6"/>
    <p:sldLayoutId id="2147483686" r:id="rId7"/>
    <p:sldLayoutId id="2147483667" r:id="rId8"/>
    <p:sldLayoutId id="2147483664" r:id="rId9"/>
    <p:sldLayoutId id="2147483665" r:id="rId10"/>
    <p:sldLayoutId id="2147483661" r:id="rId11"/>
    <p:sldLayoutId id="2147483671" r:id="rId12"/>
    <p:sldLayoutId id="2147483672" r:id="rId13"/>
    <p:sldLayoutId id="2147483678" r:id="rId14"/>
    <p:sldLayoutId id="2147483673" r:id="rId15"/>
    <p:sldLayoutId id="2147483677" r:id="rId16"/>
    <p:sldLayoutId id="2147483683" r:id="rId17"/>
    <p:sldLayoutId id="2147483680" r:id="rId18"/>
    <p:sldLayoutId id="2147483684" r:id="rId19"/>
    <p:sldLayoutId id="2147483654" r:id="rId20"/>
    <p:sldLayoutId id="2147483655" r:id="rId21"/>
    <p:sldLayoutId id="2147483681" r:id="rId22"/>
    <p:sldLayoutId id="2147483682" r:id="rId2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1pPr>
      <a:lvl2pPr marL="360000" indent="-360000" algn="l" defTabSz="9144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Font typeface="SRH" panose="020B0503020204020204" pitchFamily="34" charset="0"/>
        <a:buChar char="—"/>
        <a:defRPr sz="18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2pPr>
      <a:lvl3pPr marL="720000" indent="-36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RH" panose="020B0503020204020204" pitchFamily="34" charset="0"/>
        <a:buChar char="—"/>
        <a:defRPr sz="16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2400"/>
        </a:spcBef>
        <a:buFont typeface="SRH" panose="020B0503020204020204" pitchFamily="34" charset="0"/>
        <a:buNone/>
        <a:defRPr sz="2000" b="1" kern="1200">
          <a:solidFill>
            <a:schemeClr val="accent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1200"/>
        </a:spcBef>
        <a:buFont typeface="SRH" panose="020B0503020204020204" pitchFamily="34" charset="0"/>
        <a:buNone/>
        <a:defRPr sz="2000" b="1" kern="1200">
          <a:solidFill>
            <a:schemeClr val="tx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5pPr>
      <a:lvl6pPr marL="0" indent="0" algn="l" defTabSz="914400" rtl="0" eaLnBrk="1" latinLnBrk="0" hangingPunct="1">
        <a:lnSpc>
          <a:spcPct val="110000"/>
        </a:lnSpc>
        <a:spcBef>
          <a:spcPts val="1200"/>
        </a:spcBef>
        <a:buFont typeface="Arial" panose="020B0604020202020204" pitchFamily="34" charset="0"/>
        <a:buNone/>
        <a:defRPr sz="2400" b="0" kern="1200">
          <a:solidFill>
            <a:schemeClr val="tx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6pPr>
      <a:lvl7pPr marL="0" indent="0" algn="l" defTabSz="914400" rtl="0" eaLnBrk="1" latinLnBrk="0" hangingPunct="1">
        <a:lnSpc>
          <a:spcPct val="98000"/>
        </a:lnSpc>
        <a:spcBef>
          <a:spcPts val="1200"/>
        </a:spcBef>
        <a:buFont typeface="Arial" panose="020B0604020202020204" pitchFamily="34" charset="0"/>
        <a:buNone/>
        <a:defRPr sz="4800" b="1" kern="1200">
          <a:solidFill>
            <a:schemeClr val="accent1"/>
          </a:solidFill>
          <a:latin typeface="SRH Headline" panose="020B0603020204020204" pitchFamily="34" charset="0"/>
          <a:ea typeface="SRH Headline" panose="020B0603020204020204" pitchFamily="34" charset="0"/>
          <a:cs typeface="SRH Headline" panose="020B0603020204020204" pitchFamily="34" charset="0"/>
        </a:defRPr>
      </a:lvl7pPr>
      <a:lvl8pPr marL="0" indent="0" algn="l" defTabSz="914400" rtl="0" eaLnBrk="1" latinLnBrk="0" hangingPunct="1">
        <a:lnSpc>
          <a:spcPct val="98000"/>
        </a:lnSpc>
        <a:spcBef>
          <a:spcPts val="12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8pPr>
      <a:lvl9pPr marL="0" indent="0" algn="l" defTabSz="914400" rtl="0" eaLnBrk="1" latinLnBrk="0" hangingPunct="1">
        <a:lnSpc>
          <a:spcPct val="110000"/>
        </a:lnSpc>
        <a:spcBef>
          <a:spcPts val="600"/>
        </a:spcBef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SRH Text" panose="020B0503020204020204" pitchFamily="34" charset="0"/>
          <a:ea typeface="SRH Text" panose="020B0503020204020204" pitchFamily="34" charset="0"/>
          <a:cs typeface="SRH Text" panose="020B050302020402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4" pos="745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1088" userDrawn="1">
          <p15:clr>
            <a:srgbClr val="F26B43"/>
          </p15:clr>
        </p15:guide>
        <p15:guide id="8" orient="horz" pos="3753" userDrawn="1">
          <p15:clr>
            <a:srgbClr val="F26B43"/>
          </p15:clr>
        </p15:guide>
        <p15:guide id="9" orient="horz" pos="690" userDrawn="1">
          <p15:clr>
            <a:srgbClr val="F26B43"/>
          </p15:clr>
        </p15:guide>
        <p15:guide id="10" pos="59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Macro-Enabled_Worksheet1.xlsm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Excel_Macro-Enabled_Worksheet2.xlsm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3.xlsm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Excel_Macro-Enabled_Worksheet4.xlsm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5.xlsm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40.png"/><Relationship Id="rId7" Type="http://schemas.openxmlformats.org/officeDocument/2006/relationships/package" Target="../embeddings/Microsoft_Excel_Macro-Enabled_Worksheet6.xlsm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7B85632-E4AE-45C1-B77F-DC305DB7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78" y="1484754"/>
            <a:ext cx="11083317" cy="1537440"/>
          </a:xfrm>
        </p:spPr>
        <p:txBody>
          <a:bodyPr/>
          <a:lstStyle/>
          <a:p>
            <a:pPr algn="ctr"/>
            <a:r>
              <a:rPr lang="en-US" sz="4000" dirty="0"/>
              <a:t>Big Data Programming Project :</a:t>
            </a:r>
            <a:br>
              <a:rPr lang="en-US" sz="4000" dirty="0"/>
            </a:br>
            <a:r>
              <a:rPr lang="en-US" sz="4000" dirty="0"/>
              <a:t>Hush-Hush Recruiter –Python Project</a:t>
            </a:r>
            <a:br>
              <a:rPr lang="en-US" sz="4800" dirty="0">
                <a:latin typeface="Amasis MT Pro Medium" panose="02040604050005020304" pitchFamily="18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B5CB50DE-6234-301F-040B-68BED36C8732}"/>
              </a:ext>
            </a:extLst>
          </p:cNvPr>
          <p:cNvSpPr txBox="1"/>
          <p:nvPr/>
        </p:nvSpPr>
        <p:spPr>
          <a:xfrm>
            <a:off x="102459" y="4696056"/>
            <a:ext cx="732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3345"/>
              </a:spcBef>
            </a:pPr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Team4</a:t>
            </a:r>
            <a:endParaRPr sz="2400" b="1" dirty="0">
              <a:solidFill>
                <a:schemeClr val="bg1"/>
              </a:solidFill>
              <a:latin typeface="SRH Headline" panose="020B0603020204020204" pitchFamily="34" charset="0"/>
              <a:ea typeface="SRH Headline" panose="020B0603020204020204" pitchFamily="34" charset="0"/>
              <a:cs typeface="SRH Headline" panose="020B0603020204020204" pitchFamily="34" charset="0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F62039D9-964B-32FE-0321-E62A3BF9E0CB}"/>
              </a:ext>
            </a:extLst>
          </p:cNvPr>
          <p:cNvSpPr txBox="1"/>
          <p:nvPr/>
        </p:nvSpPr>
        <p:spPr>
          <a:xfrm>
            <a:off x="102459" y="5124672"/>
            <a:ext cx="732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3345"/>
              </a:spcBef>
            </a:pPr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SRH Hochschule Heidelberg</a:t>
            </a:r>
            <a:endParaRPr sz="2400" b="1" dirty="0">
              <a:solidFill>
                <a:schemeClr val="bg1"/>
              </a:solidFill>
              <a:latin typeface="SRH Headline" panose="020B0603020204020204" pitchFamily="34" charset="0"/>
              <a:ea typeface="SRH Headline" panose="020B0603020204020204" pitchFamily="34" charset="0"/>
              <a:cs typeface="SRH Headline" panose="020B06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4F27-DD57-8EA9-6C3D-7C64ADB972B7}"/>
              </a:ext>
            </a:extLst>
          </p:cNvPr>
          <p:cNvSpPr txBox="1"/>
          <p:nvPr/>
        </p:nvSpPr>
        <p:spPr>
          <a:xfrm>
            <a:off x="7744510" y="4742516"/>
            <a:ext cx="549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Amin</a:t>
            </a:r>
            <a:r>
              <a:rPr lang="en-US" dirty="0"/>
              <a:t> </a:t>
            </a:r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Feli</a:t>
            </a:r>
          </a:p>
          <a:p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Sandhya Tripathi</a:t>
            </a:r>
          </a:p>
          <a:p>
            <a:r>
              <a:rPr lang="en-US" sz="2400" b="1" dirty="0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Disha Gayathri </a:t>
            </a:r>
            <a:r>
              <a:rPr lang="en-US" sz="2400" b="1" dirty="0" err="1">
                <a:solidFill>
                  <a:schemeClr val="bg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rPr>
              <a:t>Umashankar</a:t>
            </a:r>
            <a:endParaRPr lang="en-US" sz="2400" b="1" dirty="0">
              <a:solidFill>
                <a:schemeClr val="bg1"/>
              </a:solidFill>
              <a:latin typeface="SRH Headline" panose="020B0603020204020204" pitchFamily="34" charset="0"/>
              <a:ea typeface="SRH Headline" panose="020B0603020204020204" pitchFamily="34" charset="0"/>
              <a:cs typeface="SRH Headline" panose="020B06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2EF82-FCFC-9AA7-3334-61AA312D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336" y="6232063"/>
            <a:ext cx="874559" cy="365125"/>
          </a:xfrm>
        </p:spPr>
        <p:txBody>
          <a:bodyPr/>
          <a:lstStyle/>
          <a:p>
            <a:fld id="{B1D4E7C8-1F4A-452F-A8FF-E146E5AEE4BD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045A5-9BF7-8A24-BCA7-54A5BEA4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3410" y="6284964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6EEF6D-79AE-4055-1E16-36FF1B0F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8590" y="6311536"/>
            <a:ext cx="680085" cy="365125"/>
          </a:xfrm>
        </p:spPr>
        <p:txBody>
          <a:bodyPr/>
          <a:lstStyle/>
          <a:p>
            <a:fld id="{075B144D-941B-4DFC-AF5F-0416193D12E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7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B56B-9E68-49F3-8838-43E7F280332F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8A01763-347D-AA8D-EDCA-8121B8D64C74}"/>
              </a:ext>
            </a:extLst>
          </p:cNvPr>
          <p:cNvSpPr txBox="1">
            <a:spLocks/>
          </p:cNvSpPr>
          <p:nvPr/>
        </p:nvSpPr>
        <p:spPr>
          <a:xfrm>
            <a:off x="500332" y="264541"/>
            <a:ext cx="4208791" cy="8350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1pPr>
          </a:lstStyle>
          <a:p>
            <a:r>
              <a:rPr lang="en-US" dirty="0"/>
              <a:t>API(GitHub)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7779A-FDE3-1202-A436-2012047E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" y="821764"/>
            <a:ext cx="5139509" cy="5061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562CAB-F123-159A-5C7D-5AFFDFCF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41" y="821764"/>
            <a:ext cx="5058638" cy="5251647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4ABC84-E467-B5AE-D734-79C711FC1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815904"/>
              </p:ext>
            </p:extLst>
          </p:nvPr>
        </p:nvGraphicFramePr>
        <p:xfrm>
          <a:off x="11029579" y="135030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400" imgH="806585" progId="Excel.SheetMacroEnabled.12">
                  <p:embed/>
                </p:oleObj>
              </mc:Choice>
              <mc:Fallback>
                <p:oleObj name="Macro-Enabled Worksheet" showAsIcon="1" r:id="rId4" imgW="914400" imgH="806585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4ABC84-E467-B5AE-D734-79C711FC1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29579" y="135030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07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7" y="-77100"/>
            <a:ext cx="9660300" cy="835093"/>
          </a:xfrm>
        </p:spPr>
        <p:txBody>
          <a:bodyPr/>
          <a:lstStyle/>
          <a:p>
            <a:r>
              <a:rPr lang="en-US" dirty="0" err="1"/>
              <a:t>Heatmap_Stackoverflow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11</a:t>
            </a:fld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4F4A8F-3DF2-A8D3-0C7B-7AE92D0B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456" y="805039"/>
            <a:ext cx="7117584" cy="59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0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9" y="238084"/>
            <a:ext cx="9660300" cy="835093"/>
          </a:xfrm>
        </p:spPr>
        <p:txBody>
          <a:bodyPr/>
          <a:lstStyle/>
          <a:p>
            <a:r>
              <a:rPr lang="en-US" dirty="0"/>
              <a:t>SK-Means Algorithm Result for k=2,3,4 with Silhouette Score(</a:t>
            </a:r>
            <a:r>
              <a:rPr lang="en-US" dirty="0" err="1"/>
              <a:t>Stack_Overflow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12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971AC3-C6C0-477F-8D26-91E992A2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9" y="4458947"/>
            <a:ext cx="5925377" cy="1771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DB3B7-87BF-C3DD-868F-103A54E4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69" y="4458947"/>
            <a:ext cx="5811062" cy="1790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ED3BDA-F0D7-120C-3366-1A1660E3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69" y="1536920"/>
            <a:ext cx="5887272" cy="172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FDA31-CF8B-4C5B-D782-458BBA96F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15" y="752475"/>
            <a:ext cx="4591035" cy="3632663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497783C-C7E7-8F96-0EE3-F57EAD344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894698"/>
              </p:ext>
            </p:extLst>
          </p:nvPr>
        </p:nvGraphicFramePr>
        <p:xfrm>
          <a:off x="11146737" y="176235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400" imgH="806585" progId="Excel.SheetMacroEnabled.12">
                  <p:embed/>
                </p:oleObj>
              </mc:Choice>
              <mc:Fallback>
                <p:oleObj name="Macro-Enabled Worksheet" showAsIcon="1" r:id="rId6" imgW="914400" imgH="806585" progId="Excel.SheetMacroEnabled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497783C-C7E7-8F96-0EE3-F57EAD344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46737" y="176235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033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69" y="-155567"/>
            <a:ext cx="9660300" cy="835093"/>
          </a:xfrm>
        </p:spPr>
        <p:txBody>
          <a:bodyPr/>
          <a:lstStyle/>
          <a:p>
            <a:r>
              <a:rPr lang="en-US" dirty="0"/>
              <a:t>SK-Means Plot for k=2 (</a:t>
            </a:r>
            <a:r>
              <a:rPr lang="en-US" dirty="0" err="1"/>
              <a:t>Stack_Overflow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BF40B-7B30-B3BC-A506-6CBC5434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4" y="1057336"/>
            <a:ext cx="8791575" cy="56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5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Logistic Algorithm (</a:t>
            </a:r>
            <a:r>
              <a:rPr lang="en-US" dirty="0" err="1"/>
              <a:t>Stackoverflow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9246745" y="64121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8F01D-4CE0-ADA0-360B-0E3B49F4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5" y="1021799"/>
            <a:ext cx="10082235" cy="54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Classification_Report</a:t>
            </a:r>
            <a:r>
              <a:rPr lang="en-US" dirty="0"/>
              <a:t>(</a:t>
            </a:r>
            <a:r>
              <a:rPr lang="en-US" dirty="0" err="1"/>
              <a:t>Stackoverflow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226C5-03E9-2976-1291-DD765211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1240081"/>
            <a:ext cx="9296135" cy="340507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84583E-287C-8EB6-0EB3-955C20765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21421"/>
              </p:ext>
            </p:extLst>
          </p:nvPr>
        </p:nvGraphicFramePr>
        <p:xfrm>
          <a:off x="10893552" y="150628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806585" progId="Excel.SheetMacroEnabled.12">
                  <p:embed/>
                </p:oleObj>
              </mc:Choice>
              <mc:Fallback>
                <p:oleObj name="Macro-Enabled Worksheet" showAsIcon="1" r:id="rId3" imgW="914400" imgH="806585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84583E-287C-8EB6-0EB3-955C20765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93552" y="150628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31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9B243-C6A9-5082-5EED-30A792E1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2" y="1365646"/>
            <a:ext cx="6219657" cy="348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F054B-CA7A-C861-EE5A-54BF74E8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9" y="1356681"/>
            <a:ext cx="5293759" cy="35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-88342"/>
            <a:ext cx="9660300" cy="835093"/>
          </a:xfrm>
        </p:spPr>
        <p:txBody>
          <a:bodyPr/>
          <a:lstStyle/>
          <a:p>
            <a:r>
              <a:rPr lang="en-US" dirty="0" err="1"/>
              <a:t>Heatmap_GitHub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17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4AB691-B877-E512-0057-60025A58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71" y="778229"/>
            <a:ext cx="7263497" cy="59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9" y="238084"/>
            <a:ext cx="9660300" cy="835093"/>
          </a:xfrm>
        </p:spPr>
        <p:txBody>
          <a:bodyPr/>
          <a:lstStyle/>
          <a:p>
            <a:r>
              <a:rPr lang="en-US" dirty="0"/>
              <a:t>SK-Means Algorithm Result for k=2,3,4 with Silhouette Score(GitHub)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18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6AEBF-9A76-DDEF-E101-59DF2B92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8" y="1762362"/>
            <a:ext cx="5325218" cy="1800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66DAF-D7E9-C933-41E6-8B8F8EFC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8" y="4500359"/>
            <a:ext cx="5277587" cy="1781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4B7C4-F57D-05BF-8FD0-EE0C418CE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468" y="4481307"/>
            <a:ext cx="5220429" cy="180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EE6B2E-082A-A602-9C2B-8F813C766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4719"/>
            <a:ext cx="4617772" cy="3593447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61166DC-EACF-1B39-63AA-E9AEC22C9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56997"/>
              </p:ext>
            </p:extLst>
          </p:nvPr>
        </p:nvGraphicFramePr>
        <p:xfrm>
          <a:off x="11029579" y="157024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400" imgH="806585" progId="Excel.SheetMacroEnabled.12">
                  <p:embed/>
                </p:oleObj>
              </mc:Choice>
              <mc:Fallback>
                <p:oleObj name="Macro-Enabled Worksheet" showAsIcon="1" r:id="rId6" imgW="914400" imgH="806585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61166DC-EACF-1B39-63AA-E9AEC22C9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29579" y="157024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31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69" y="-155567"/>
            <a:ext cx="9660300" cy="835093"/>
          </a:xfrm>
        </p:spPr>
        <p:txBody>
          <a:bodyPr/>
          <a:lstStyle/>
          <a:p>
            <a:r>
              <a:rPr lang="en-US" dirty="0"/>
              <a:t>SK-Means Plot for k=2 (GitHub)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19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6CC0E-745A-1FA9-F334-018FA94C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1" y="1042612"/>
            <a:ext cx="9539973" cy="5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4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104" y="358969"/>
            <a:ext cx="9157663" cy="835093"/>
          </a:xfrm>
        </p:spPr>
        <p:txBody>
          <a:bodyPr/>
          <a:lstStyle/>
          <a:p>
            <a:r>
              <a:rPr lang="en-US" dirty="0"/>
              <a:t>Problem Statement: </a:t>
            </a:r>
            <a:r>
              <a:rPr lang="en-US" dirty="0" err="1"/>
              <a:t>Hush_Hush_Recruiter_Project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277104" y="1314000"/>
            <a:ext cx="11371936" cy="4230000"/>
          </a:xfrm>
        </p:spPr>
        <p:txBody>
          <a:bodyPr/>
          <a:lstStyle/>
          <a:p>
            <a:pPr marL="0" lvl="1" indent="0" algn="just" fontAlgn="base">
              <a:buNone/>
            </a:pPr>
            <a:r>
              <a:rPr lang="en-IN" sz="1900" b="1" dirty="0"/>
              <a:t>Doodle seeks to automate its recruitment process by developing an in-house solution for candidate identification. The platform will evaluate candidates using data points like GitHub and </a:t>
            </a:r>
            <a:r>
              <a:rPr lang="en-IN" sz="1900" b="1" dirty="0" err="1"/>
              <a:t>StackOverflow</a:t>
            </a:r>
            <a:r>
              <a:rPr lang="en-IN" sz="1900" b="1" dirty="0"/>
              <a:t> activity, notifying shortlisted individuals automatically. Shortlisted candidates will complete coding challenges via an interface, with their solutions evaluated by a Doodle hiring manager.</a:t>
            </a:r>
            <a:endParaRPr lang="en-US" sz="1900" b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CF33-2647-468B-9968-71926D7AD72D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242204" y="6366194"/>
            <a:ext cx="6495690" cy="365125"/>
          </a:xfrm>
        </p:spPr>
        <p:txBody>
          <a:bodyPr/>
          <a:lstStyle/>
          <a:p>
            <a:r>
              <a:rPr lang="nl-NL" sz="900" kern="0" spc="-30">
                <a:solidFill>
                  <a:schemeClr val="tx1"/>
                </a:solidFill>
                <a:latin typeface="Arial MT"/>
                <a:cs typeface="Arial MT"/>
              </a:rPr>
              <a:t>SRH Hochschule Heidelberg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91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Logistic Algorithm (GitHub)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7700C-C3F8-8225-A2A7-259DEEDF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4" y="1233180"/>
            <a:ext cx="11140956" cy="499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1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Classification_Report</a:t>
            </a:r>
            <a:r>
              <a:rPr lang="en-US" dirty="0"/>
              <a:t>(GitHub)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8CF1F-70DB-EBC5-D224-1AF44AA18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1253310"/>
            <a:ext cx="9296135" cy="3322777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24B5569-A169-9142-1256-4B641AEF7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724888"/>
              </p:ext>
            </p:extLst>
          </p:nvPr>
        </p:nvGraphicFramePr>
        <p:xfrm>
          <a:off x="10658856" y="148799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806585" progId="Excel.SheetMacroEnabled.12">
                  <p:embed/>
                </p:oleObj>
              </mc:Choice>
              <mc:Fallback>
                <p:oleObj name="Macro-Enabled Worksheet" showAsIcon="1" r:id="rId3" imgW="914400" imgH="806585" progId="Excel.SheetMacroEnabled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B24B5569-A169-9142-1256-4B641AEF7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58856" y="148799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56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15" y="298249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2CF9EA-9F2F-423E-B79A-0E44F84D51E6}" type="datetime1">
              <a:rPr lang="en-CA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2024-09-22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07552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75B144D-941B-4DFC-AF5F-0416193D12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4A141-5E77-E1B7-499C-31616935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1862" y="6356348"/>
            <a:ext cx="6495690" cy="365125"/>
          </a:xfrm>
        </p:spPr>
        <p:txBody>
          <a:bodyPr/>
          <a:lstStyle/>
          <a:p>
            <a:r>
              <a:rPr lang="de-DE" dirty="0"/>
              <a:t>SRH Hochschule Heidelberg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DA3D4-C1A8-B684-0E79-0F750FD1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23" y="1509448"/>
            <a:ext cx="5500015" cy="2214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7647DE-AECE-F70F-B375-22522385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6" y="908047"/>
            <a:ext cx="6007609" cy="56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3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1246" y="158710"/>
            <a:ext cx="9157663" cy="8350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1" dirty="0"/>
            </a:br>
            <a:br>
              <a:rPr lang="en-US" sz="1400" b="1" dirty="0"/>
            </a:br>
            <a:r>
              <a:rPr lang="en-US" dirty="0"/>
              <a:t>HR login Page</a:t>
            </a:r>
            <a:br>
              <a:rPr lang="en-US" sz="1400" b="1" dirty="0"/>
            </a:br>
            <a:endParaRPr lang="de-DE" sz="14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67645" y="6356350"/>
            <a:ext cx="8745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EA97D8-264A-4C93-802B-C8C1AB79E5A9}" type="datetime1">
              <a:rPr lang="en-CA" smtClean="0"/>
              <a:pPr>
                <a:spcAft>
                  <a:spcPts val="600"/>
                </a:spcAft>
              </a:pPr>
              <a:t>2024-09-22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649569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SRH Hochschule Heidelberg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46737" y="6364924"/>
            <a:ext cx="6800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de-DE" smtClean="0"/>
              <a:pPr>
                <a:spcAft>
                  <a:spcPts val="600"/>
                </a:spcAft>
              </a:pPr>
              <a:t>23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1DC40-D224-75DF-6E39-3E1F48F4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6" y="908122"/>
            <a:ext cx="10524744" cy="53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85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584" y="136525"/>
            <a:ext cx="9157663" cy="8350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1" dirty="0"/>
            </a:br>
            <a:br>
              <a:rPr lang="en-US" sz="1400" b="1" dirty="0"/>
            </a:br>
            <a:r>
              <a:rPr lang="en-US" dirty="0"/>
              <a:t>Candidate login Page</a:t>
            </a:r>
            <a:br>
              <a:rPr lang="en-US" sz="1400" b="1" dirty="0"/>
            </a:br>
            <a:endParaRPr lang="de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43D81-9EBF-DEAB-E35F-0F7AB0CC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" y="1069050"/>
            <a:ext cx="10285115" cy="4996843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67645" y="6356350"/>
            <a:ext cx="8745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EA97D8-264A-4C93-802B-C8C1AB79E5A9}" type="datetime1">
              <a:rPr lang="en-CA" smtClean="0"/>
              <a:pPr>
                <a:spcAft>
                  <a:spcPts val="600"/>
                </a:spcAft>
              </a:pPr>
              <a:t>2024-09-22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649569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SRH Hochschule Heidelberg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46737" y="6364924"/>
            <a:ext cx="6800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de-DE" smtClean="0"/>
              <a:pPr>
                <a:spcAft>
                  <a:spcPts val="600"/>
                </a:spcAft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022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075" y="136525"/>
            <a:ext cx="9157663" cy="8350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1" dirty="0"/>
            </a:br>
            <a:br>
              <a:rPr lang="en-US" sz="1400" b="1" dirty="0"/>
            </a:br>
            <a:r>
              <a:rPr lang="en-US" dirty="0"/>
              <a:t>Manager login Page</a:t>
            </a:r>
            <a:br>
              <a:rPr lang="en-US" sz="1400" b="1" dirty="0"/>
            </a:br>
            <a:endParaRPr lang="de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43D81-9EBF-DEAB-E35F-0F7AB0CC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2" y="1322567"/>
            <a:ext cx="10080137" cy="4897258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67645" y="6356350"/>
            <a:ext cx="87455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BEA97D8-264A-4C93-802B-C8C1AB79E5A9}" type="datetime1">
              <a:rPr lang="en-CA" smtClean="0"/>
              <a:pPr>
                <a:spcAft>
                  <a:spcPts val="600"/>
                </a:spcAft>
              </a:pPr>
              <a:t>2024-09-22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19842" y="6356350"/>
            <a:ext cx="649569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SRH Hochschule Heidelberg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46737" y="6364924"/>
            <a:ext cx="6800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de-DE" smtClean="0"/>
              <a:pPr>
                <a:spcAft>
                  <a:spcPts val="600"/>
                </a:spcAft>
              </a:pPr>
              <a:t>25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F9E35-DCE1-C7BD-E077-D466D41E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018748"/>
            <a:ext cx="10439399" cy="53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3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434" y="505306"/>
            <a:ext cx="9990466" cy="835093"/>
          </a:xfrm>
        </p:spPr>
        <p:txBody>
          <a:bodyPr/>
          <a:lstStyle/>
          <a:p>
            <a:r>
              <a:rPr lang="en-US" dirty="0"/>
              <a:t>Google Forms: Matrix Edition/Power Play/Python Ninjas</a:t>
            </a:r>
            <a:br>
              <a:rPr lang="en-US" dirty="0"/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349C4-516A-4D61-978D-762323396DD7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00B567-2780-4122-0D60-28FAF4A9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80" y="1676837"/>
            <a:ext cx="3347058" cy="4069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1C183F-F025-3C78-5D4B-69A1A8FC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201" y="1706654"/>
            <a:ext cx="3213230" cy="3779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4B44B-644A-4170-4DFB-E9FBBD87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294" y="1743624"/>
            <a:ext cx="3515988" cy="40695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6FB36C2B-4A60-2539-392C-20AE762966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33630"/>
              </p:ext>
            </p:extLst>
          </p:nvPr>
        </p:nvGraphicFramePr>
        <p:xfrm>
          <a:off x="8392663" y="93717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806585" progId="Excel.Sheet.12">
                  <p:embed/>
                </p:oleObj>
              </mc:Choice>
              <mc:Fallback>
                <p:oleObj name="Worksheet" showAsIcon="1" r:id="rId5" imgW="914400" imgH="806585" progId="Excel.Sheet.12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FB36C2B-4A60-2539-392C-20AE762966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2663" y="93717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14123DF4-D5FC-F72E-E817-3DB992AF2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760237"/>
              </p:ext>
            </p:extLst>
          </p:nvPr>
        </p:nvGraphicFramePr>
        <p:xfrm>
          <a:off x="9598432" y="94323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7" imgW="914400" imgH="806585" progId="Excel.SheetMacroEnabled.12">
                  <p:embed/>
                </p:oleObj>
              </mc:Choice>
              <mc:Fallback>
                <p:oleObj name="Macro-Enabled Worksheet" showAsIcon="1" r:id="rId7" imgW="914400" imgH="806585" progId="Excel.SheetMacroEnabled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14123DF4-D5FC-F72E-E817-3DB992AF2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98432" y="94323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620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0220-9BD5-4573-C9D4-5792E521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4" y="12719"/>
            <a:ext cx="9157663" cy="835093"/>
          </a:xfrm>
        </p:spPr>
        <p:txBody>
          <a:bodyPr/>
          <a:lstStyle/>
          <a:p>
            <a:r>
              <a:rPr lang="en-US" dirty="0"/>
              <a:t>Database (</a:t>
            </a:r>
            <a:r>
              <a:rPr lang="en-US" dirty="0" err="1"/>
              <a:t>Sqlite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F7004-3A0A-3F8C-C689-AB4E04CD5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D347B-D62B-AAA6-7132-50DF7731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FF921-76B1-8A75-0C62-61537C56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27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5F80D-79A6-94EF-BFC2-90BE32CE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2" y="1478427"/>
            <a:ext cx="5904308" cy="4921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18255-36AE-0E38-C93C-5A3720D2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13" y="1792115"/>
            <a:ext cx="6773595" cy="3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6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FF8-25B9-F2A4-EA47-2CDD8E9B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36525"/>
            <a:ext cx="9157663" cy="835093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7C1-343C-E4A8-0DFF-9165B0C2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8" y="1197648"/>
            <a:ext cx="9158400" cy="4230000"/>
          </a:xfrm>
        </p:spPr>
        <p:txBody>
          <a:bodyPr/>
          <a:lstStyle/>
          <a:p>
            <a:pPr rtl="0"/>
            <a:r>
              <a:rPr lang="en-US" b="1" dirty="0"/>
              <a:t>We have decided to go for 14 User stories for implementation of this project . 13 user Story have been completed by the Team however (Link Expiry-Submission Deadline) could not be implemented due to requirement of server based clock.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A5B3A-063E-D4E5-BDAB-09C0ACFD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28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941-8298-EA6B-6BDB-8EEEC7C8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E89-22B0-4D69-ABE5-B5647739282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9F79-E859-6514-1513-8505DEFC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418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FF8-25B9-F2A4-EA47-2CDD8E9B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36525"/>
            <a:ext cx="9157663" cy="835093"/>
          </a:xfrm>
        </p:spPr>
        <p:txBody>
          <a:bodyPr/>
          <a:lstStyle/>
          <a:p>
            <a:r>
              <a:rPr lang="en-IN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7C1-343C-E4A8-0DFF-9165B0C2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8" y="1197648"/>
            <a:ext cx="9158400" cy="4230000"/>
          </a:xfrm>
        </p:spPr>
        <p:txBody>
          <a:bodyPr/>
          <a:lstStyle/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API Timeout Error from GitHub which was handled by Sleep Command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Heatmap (only top row visible)…..( Updated the seaborn version to 0.13.2 print…all rows appeared on the Heatmap after version update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 of most appropriate parameters using Heatmap (Removal of Contribution from GitHub as Heatmap values were giving –</a:t>
            </a:r>
            <a:r>
              <a:rPr lang="en-US" b="1" dirty="0" err="1"/>
              <a:t>ve</a:t>
            </a:r>
            <a:r>
              <a:rPr lang="en-US" b="1" dirty="0"/>
              <a:t> results)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Trial with multiple algorithms and then selecting K-Means and logistics for selection of suitable candidates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Issue: As part of HR role, there is a requirement to send assessment invitations to candidates via email. However, the assessment interface and the corresponding link were hosted locally on the single (same ) machine, making them inaccessible from external devices or remote locations. As a result, candidates were unable to access the assessment link remotely.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Solution: To address this issue, Disha implemented </a:t>
            </a:r>
            <a:r>
              <a:rPr lang="en-IN" b="1" dirty="0" err="1"/>
              <a:t>Ngrok</a:t>
            </a:r>
            <a:r>
              <a:rPr lang="en-IN" b="1" dirty="0"/>
              <a:t>, a tool that creates a temporary public URL for locally hosted services. By utilizing </a:t>
            </a:r>
            <a:r>
              <a:rPr lang="en-IN" b="1" dirty="0" err="1"/>
              <a:t>Ngrok</a:t>
            </a:r>
            <a:r>
              <a:rPr lang="en-IN" b="1" dirty="0"/>
              <a:t>, the assessment link was accessible from any device, enabling candidates to complete the assessment remotely without any complications.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A5B3A-063E-D4E5-BDAB-09C0ACFD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29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941-8298-EA6B-6BDB-8EEEC7C8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E89-22B0-4D69-ABE5-B5647739282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9F79-E859-6514-1513-8505DEFC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10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81" y="-109728"/>
            <a:ext cx="9157663" cy="835093"/>
          </a:xfrm>
        </p:spPr>
        <p:txBody>
          <a:bodyPr/>
          <a:lstStyle/>
          <a:p>
            <a:r>
              <a:rPr lang="en-US" dirty="0"/>
              <a:t>Table of Content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04881" y="811080"/>
            <a:ext cx="11371936" cy="4230000"/>
          </a:xfrm>
        </p:spPr>
        <p:txBody>
          <a:bodyPr/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Identification and Selection of Data sources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Architecture Diagram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Selection Algorithm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HR manager’s console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Manager’s console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Candidate’s console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Email to candidate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Database Tables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Conclusion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Future Scope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b="1" dirty="0"/>
              <a:t>Resources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CF33-2647-468B-9968-71926D7AD72D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242204" y="6366194"/>
            <a:ext cx="6495690" cy="365125"/>
          </a:xfrm>
        </p:spPr>
        <p:txBody>
          <a:bodyPr/>
          <a:lstStyle/>
          <a:p>
            <a:r>
              <a:rPr lang="nl-NL" sz="900" kern="0" spc="-30">
                <a:solidFill>
                  <a:schemeClr val="tx1"/>
                </a:solidFill>
                <a:latin typeface="Arial MT"/>
                <a:cs typeface="Arial MT"/>
              </a:rPr>
              <a:t>SRH Hochschule Heidelberg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969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0FF8-25B9-F2A4-EA47-2CDD8E9B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5" y="136525"/>
            <a:ext cx="9157663" cy="835093"/>
          </a:xfrm>
        </p:spPr>
        <p:txBody>
          <a:bodyPr/>
          <a:lstStyle/>
          <a:p>
            <a:r>
              <a:rPr lang="en-IN" dirty="0"/>
              <a:t>Further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67C1-343C-E4A8-0DFF-9165B0C2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08" y="1197648"/>
            <a:ext cx="9158400" cy="4230000"/>
          </a:xfrm>
        </p:spPr>
        <p:txBody>
          <a:bodyPr/>
          <a:lstStyle/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Hosting of server based application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Unique Link that expire after a period of time​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Live automatic updates from GitHub and </a:t>
            </a:r>
            <a:r>
              <a:rPr lang="en-IN" b="1" dirty="0" err="1"/>
              <a:t>StackOverflow</a:t>
            </a:r>
            <a:endParaRPr lang="en-IN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A5B3A-063E-D4E5-BDAB-09C0ACFD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30</a:t>
            </a:fld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E941-8298-EA6B-6BDB-8EEEC7C8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5E89-22B0-4D69-ABE5-B5647739282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19F79-E859-6514-1513-8505DEFC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890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000D-8DB5-380A-319C-ADF5CF1A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CD9FB-947D-C189-2AD4-4B0248E7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490256"/>
            <a:ext cx="9158400" cy="4736808"/>
          </a:xfrm>
        </p:spPr>
        <p:txBody>
          <a:bodyPr/>
          <a:lstStyle/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Scikit Learn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Draw.io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ChatGPT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GitHub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Stackoverflow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StackExchange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Flask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Youtube</a:t>
            </a:r>
            <a:endParaRPr lang="en-US" b="1" dirty="0"/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Google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Notepad++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</a:t>
            </a:r>
            <a:r>
              <a:rPr lang="en-US" b="1" dirty="0"/>
              <a:t>​</a:t>
            </a: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Bookman Old Style" panose="02050604050505020204" pitchFamily="18" charset="0"/>
              </a:rPr>
              <a:t>https://docs.github.com/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Bookman Old Style" panose="02050604050505020204" pitchFamily="18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lvl="1" algn="just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0" lvl="1" indent="0" algn="just" fontAlgn="base">
              <a:lnSpc>
                <a:spcPct val="90000"/>
              </a:lnSpc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CB40-D969-6D8A-DC9E-F298498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19595-C566-133D-4199-25867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670A-F5A5-3AF6-357A-B0E614EE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0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7777C3-410C-41B2-86A5-C9A55C4F0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de-DE" dirty="0"/>
              <a:t>Kontakt:</a:t>
            </a:r>
          </a:p>
          <a:p>
            <a:r>
              <a:rPr lang="de-DE" b="0" dirty="0"/>
              <a:t>Max Mustermann</a:t>
            </a:r>
          </a:p>
          <a:p>
            <a:r>
              <a:rPr lang="de-DE" b="0" dirty="0"/>
              <a:t>SRH Holding (</a:t>
            </a:r>
            <a:r>
              <a:rPr lang="de-DE" b="0" dirty="0" err="1"/>
              <a:t>SdbR</a:t>
            </a:r>
            <a:r>
              <a:rPr lang="de-DE" b="0" dirty="0"/>
              <a:t>)</a:t>
            </a:r>
          </a:p>
          <a:p>
            <a:r>
              <a:rPr lang="de-DE" b="0" dirty="0"/>
              <a:t>Bonhoefferstraße 1</a:t>
            </a:r>
          </a:p>
          <a:p>
            <a:r>
              <a:rPr lang="de-DE" b="0" dirty="0"/>
              <a:t>69123 Heidelberg</a:t>
            </a:r>
          </a:p>
          <a:p>
            <a:r>
              <a:rPr lang="de-DE" b="0" dirty="0"/>
              <a:t>T +49 6221 8223-0</a:t>
            </a:r>
          </a:p>
          <a:p>
            <a:r>
              <a:rPr lang="de-DE" b="0" dirty="0"/>
              <a:t>info@srh.de</a:t>
            </a:r>
          </a:p>
          <a:p>
            <a:r>
              <a:rPr lang="de-DE" b="0" dirty="0"/>
              <a:t>www.srh.de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98457-6244-6BF3-87F5-2A92643F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3" y="1472751"/>
            <a:ext cx="9450887" cy="1733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1FC364-F115-9574-3AE1-44BEB729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488364"/>
            <a:ext cx="7670800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1C7C4C-44B0-4061-C1A5-CBAEB9991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0" y="4881435"/>
            <a:ext cx="855946" cy="206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40D9D-DFD4-BA76-5F04-1D6059665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98" y="5088367"/>
            <a:ext cx="1885456" cy="1420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002676-4F43-B260-1572-FD88703B7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9" y="4779890"/>
            <a:ext cx="855947" cy="243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C6672-B2CD-3A3A-46B2-C77177BFA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03" y="3116135"/>
            <a:ext cx="5778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4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7231CF0-6FCC-D137-B4E1-3D6F59F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of Hush-Hush Recruiter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FF6B7-3EB4-79CE-96BE-9958BA3E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32F80D5-B22E-47E9-A805-827E20872E3F}" type="datetime1">
              <a:rPr lang="en-US" sz="120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9/22/2024</a:t>
            </a:fld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4DAEE-5313-386B-BF96-CF211831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SRH Hochschule Heidelberg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03D3-C765-3627-CA36-B3BD543F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502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5B144D-941B-4DFC-AF5F-0416193D12EC}" type="slidenum">
              <a:rPr lang="en-US" sz="1400" smtClean="0">
                <a:solidFill>
                  <a:srgbClr val="898989"/>
                </a:solidFill>
                <a:latin typeface="SRH Text" panose="020B0604020202020204" charset="0"/>
                <a:ea typeface="SRH Text" panose="020B0604020202020204" charset="0"/>
                <a:cs typeface="SRH Text" panose="020B0604020202020204" charset="0"/>
              </a:rPr>
              <a:pPr>
                <a:spcAft>
                  <a:spcPts val="600"/>
                </a:spcAft>
              </a:pPr>
              <a:t>4</a:t>
            </a:fld>
            <a:endParaRPr lang="en-US" sz="1400" dirty="0">
              <a:solidFill>
                <a:srgbClr val="898989"/>
              </a:solidFill>
              <a:latin typeface="SRH Text" panose="020B0604020202020204" charset="0"/>
              <a:ea typeface="SRH Text" panose="020B0604020202020204" charset="0"/>
              <a:cs typeface="SRH Tex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A6D39-D0DB-5409-5894-196C93B6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23" y="33060"/>
            <a:ext cx="8523988" cy="61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DFE48-DB60-DC0A-AFF2-EF59CC4B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0F076-7567-B8D7-E94A-B86098F2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8C88-A78F-06FB-ADD5-AB84E471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FC4D7-D0C2-8A98-A737-E93D5FEB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49" y="261430"/>
            <a:ext cx="10518784" cy="57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0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EF9A-19BC-D8D3-7850-3886DDBA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195C62-8902-8D8D-D189-BCC98ACCE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9228" y="1508156"/>
            <a:ext cx="3433881" cy="346901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3BA3B-CE6C-3917-B2A7-8BD026497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C268-5D2E-407C-BB5C-4DE610B27149}" type="datetime1">
              <a:rPr lang="en-CA" smtClean="0"/>
              <a:t>2024-09-22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426AE-3F7E-0B57-AD00-A4F86C1D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SRH Hochschule Heidelberg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2147-363E-F121-28AC-6C927E41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t>6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5CA888-6858-BAE1-C5C1-AB4D3240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55" y="1706721"/>
            <a:ext cx="5850315" cy="32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959" y="291455"/>
            <a:ext cx="9157663" cy="835093"/>
          </a:xfrm>
        </p:spPr>
        <p:txBody>
          <a:bodyPr/>
          <a:lstStyle/>
          <a:p>
            <a:r>
              <a:rPr lang="en-US" dirty="0"/>
              <a:t>Data Sources: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91DD-07BD-4CA0-8CA1-FDDE6286BC29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2036CC28-DAB4-BA43-955D-7428FB9B0529}"/>
              </a:ext>
            </a:extLst>
          </p:cNvPr>
          <p:cNvSpPr txBox="1">
            <a:spLocks/>
          </p:cNvSpPr>
          <p:nvPr/>
        </p:nvSpPr>
        <p:spPr>
          <a:xfrm>
            <a:off x="267958" y="959778"/>
            <a:ext cx="5090425" cy="527643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360000" indent="-3600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SRH" panose="020B0503020204020204" pitchFamily="34" charset="0"/>
              <a:buChar char="—"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720000" indent="-36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RH" panose="020B0503020204020204" pitchFamily="34" charset="0"/>
              <a:buChar char="—"/>
              <a:defRPr sz="16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2400"/>
              </a:spcBef>
              <a:buFont typeface="SRH" panose="020B0503020204020204" pitchFamily="34" charset="0"/>
              <a:buNone/>
              <a:defRPr sz="2000" b="1" kern="1200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SRH" panose="020B0503020204020204" pitchFamily="34" charset="0"/>
              <a:buNone/>
              <a:defRPr sz="2000" b="1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6pPr>
            <a:lvl7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7pPr>
            <a:lvl8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9pPr>
          </a:lstStyle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Stack overflow:</a:t>
            </a:r>
          </a:p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Reputation &amp; Badges are integral part of Rewards &amp; Recognition(R&amp;R) of platform</a:t>
            </a:r>
            <a:endParaRPr lang="fa-IR" sz="2000" b="1" dirty="0">
              <a:solidFill>
                <a:srgbClr val="DF4807"/>
              </a:solidFill>
            </a:endParaRPr>
          </a:p>
          <a:p>
            <a:pPr marL="0" lvl="1" indent="0" algn="just">
              <a:buNone/>
            </a:pPr>
            <a:r>
              <a:rPr lang="de-DE" sz="2000" b="1" dirty="0">
                <a:solidFill>
                  <a:srgbClr val="DF4807"/>
                </a:solidFill>
              </a:rPr>
              <a:t>Reputation:</a:t>
            </a:r>
            <a:endParaRPr lang="fa-IR" sz="2000" b="1" dirty="0">
              <a:solidFill>
                <a:srgbClr val="DF4807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It represents user’s contribution &amp; activity on platform. It consists of (upvotes/downvotes, accepted answers)</a:t>
            </a:r>
            <a:endParaRPr lang="fa-IR" b="1" dirty="0"/>
          </a:p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Badges: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Badges represents user activity and participation in three categories  (Gold , Silver, Bronze)</a:t>
            </a:r>
          </a:p>
          <a:p>
            <a:pPr marL="0" lvl="1" indent="0" algn="just">
              <a:buNone/>
            </a:pPr>
            <a:endParaRPr lang="en-US" b="1" dirty="0"/>
          </a:p>
        </p:txBody>
      </p:sp>
      <p:pic>
        <p:nvPicPr>
          <p:cNvPr id="7" name="Picture 2" descr="C:\Users\adrina-rezvan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302" y="4016304"/>
            <a:ext cx="2953215" cy="23486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75" y="1283359"/>
            <a:ext cx="6123627" cy="2348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80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959" y="291455"/>
            <a:ext cx="9157663" cy="835093"/>
          </a:xfrm>
        </p:spPr>
        <p:txBody>
          <a:bodyPr/>
          <a:lstStyle/>
          <a:p>
            <a:r>
              <a:rPr lang="en-US" dirty="0"/>
              <a:t>Data Sources: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B56B-9E68-49F3-8838-43E7F280332F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2036CC28-DAB4-BA43-955D-7428FB9B0529}"/>
              </a:ext>
            </a:extLst>
          </p:cNvPr>
          <p:cNvSpPr txBox="1">
            <a:spLocks/>
          </p:cNvSpPr>
          <p:nvPr/>
        </p:nvSpPr>
        <p:spPr>
          <a:xfrm>
            <a:off x="231648" y="709001"/>
            <a:ext cx="5693664" cy="57851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1pPr>
            <a:lvl2pPr marL="360000" indent="-3600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SRH" panose="020B0503020204020204" pitchFamily="34" charset="0"/>
              <a:buChar char="—"/>
              <a:defRPr sz="18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2pPr>
            <a:lvl3pPr marL="720000" indent="-36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RH" panose="020B0503020204020204" pitchFamily="34" charset="0"/>
              <a:buChar char="—"/>
              <a:defRPr sz="16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2400"/>
              </a:spcBef>
              <a:buFont typeface="SRH" panose="020B0503020204020204" pitchFamily="34" charset="0"/>
              <a:buNone/>
              <a:defRPr sz="2000" b="1" kern="1200">
                <a:solidFill>
                  <a:schemeClr val="accent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SRH" panose="020B0503020204020204" pitchFamily="34" charset="0"/>
              <a:buNone/>
              <a:defRPr sz="2000" b="1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6pPr>
            <a:lvl7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SRH Headline" panose="020B0603020204020204" pitchFamily="34" charset="0"/>
                <a:ea typeface="SRH Headline" panose="020B0603020204020204" pitchFamily="34" charset="0"/>
                <a:cs typeface="SRH Headline" panose="020B0603020204020204" pitchFamily="34" charset="0"/>
              </a:defRPr>
            </a:lvl7pPr>
            <a:lvl8pPr marL="0" indent="0" algn="l" defTabSz="914400" rtl="0" eaLnBrk="1" latinLnBrk="0" hangingPunct="1">
              <a:lnSpc>
                <a:spcPct val="98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SRH Text" panose="020B0503020204020204" pitchFamily="34" charset="0"/>
                <a:ea typeface="SRH Text" panose="020B0503020204020204" pitchFamily="34" charset="0"/>
                <a:cs typeface="SRH Text" panose="020B0503020204020204" pitchFamily="34" charset="0"/>
              </a:defRPr>
            </a:lvl9pPr>
          </a:lstStyle>
          <a:p>
            <a:pPr algn="just"/>
            <a:r>
              <a:rPr lang="en-US" sz="2000" b="1" dirty="0">
                <a:solidFill>
                  <a:srgbClr val="DF4807"/>
                </a:solidFill>
              </a:rPr>
              <a:t>Key Points:</a:t>
            </a:r>
          </a:p>
          <a:p>
            <a:pPr marL="0" lvl="1" indent="0" algn="just">
              <a:buNone/>
            </a:pPr>
            <a:r>
              <a:rPr lang="en-US" b="1" dirty="0"/>
              <a:t>GitHub: Pull requests, forks, stars, commit.</a:t>
            </a:r>
          </a:p>
          <a:p>
            <a:pPr marL="0" lvl="1" indent="0" algn="just">
              <a:buNone/>
            </a:pPr>
            <a:r>
              <a:rPr lang="en-US" sz="2000" b="1" dirty="0">
                <a:solidFill>
                  <a:srgbClr val="DF4807"/>
                </a:solidFill>
              </a:rPr>
              <a:t>Pull Request (PRs)</a:t>
            </a:r>
            <a:r>
              <a:rPr lang="en-US" sz="2000" dirty="0">
                <a:solidFill>
                  <a:srgbClr val="DF4807"/>
                </a:solidFill>
              </a:rPr>
              <a:t>:</a:t>
            </a:r>
            <a:endParaRPr lang="fa-IR" sz="2000" dirty="0">
              <a:solidFill>
                <a:srgbClr val="DF4807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Measures the candidate's contributions to various projects.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Indicates the ability to suggest and implement changes.</a:t>
            </a:r>
          </a:p>
          <a:p>
            <a:pPr algn="just"/>
            <a:r>
              <a:rPr lang="en-US" sz="2000" b="1" dirty="0">
                <a:solidFill>
                  <a:srgbClr val="DF4807"/>
                </a:solidFill>
              </a:rPr>
              <a:t>Forks:</a:t>
            </a:r>
            <a:endParaRPr lang="fa-IR" sz="2000" b="1" dirty="0">
              <a:solidFill>
                <a:srgbClr val="DF4807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The number of forks can indicate the reputation of the project.</a:t>
            </a:r>
          </a:p>
          <a:p>
            <a:pPr algn="just"/>
            <a:r>
              <a:rPr lang="en-US" sz="2000" b="1" dirty="0">
                <a:solidFill>
                  <a:srgbClr val="DF4807"/>
                </a:solidFill>
              </a:rPr>
              <a:t>Stars: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b="1" dirty="0"/>
              <a:t>Represents the popularity and approval of the candidate's projects by the community.</a:t>
            </a:r>
          </a:p>
          <a:p>
            <a:endParaRPr lang="de-DE" sz="2000" b="1" dirty="0">
              <a:solidFill>
                <a:srgbClr val="DF480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20" y="1342131"/>
            <a:ext cx="5901531" cy="1785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220" y="4006902"/>
            <a:ext cx="5560131" cy="180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09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8459" y="306684"/>
            <a:ext cx="4208791" cy="835093"/>
          </a:xfrm>
        </p:spPr>
        <p:txBody>
          <a:bodyPr/>
          <a:lstStyle/>
          <a:p>
            <a:r>
              <a:rPr lang="en-US" dirty="0"/>
              <a:t>API( </a:t>
            </a:r>
            <a:r>
              <a:rPr lang="en-US" dirty="0" err="1"/>
              <a:t>Stackoverflow</a:t>
            </a:r>
            <a:r>
              <a:rPr lang="en-US" dirty="0"/>
              <a:t>)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B56B-9E68-49F3-8838-43E7F280332F}" type="datetime1">
              <a:rPr lang="en-CA" smtClean="0"/>
              <a:t>2024-09-22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SRH Hochschule Heidelberg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144D-941B-4DFC-AF5F-0416193D12EC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3C17EB-D836-32FA-8DE2-CE7E813D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922602"/>
            <a:ext cx="10249165" cy="5277730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3D4CD12-AC8C-EE7D-3D78-5122E0CA4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938671"/>
              </p:ext>
            </p:extLst>
          </p:nvPr>
        </p:nvGraphicFramePr>
        <p:xfrm>
          <a:off x="10744201" y="1652588"/>
          <a:ext cx="1014984" cy="69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806585" progId="Excel.SheetMacroEnabled.12">
                  <p:embed/>
                </p:oleObj>
              </mc:Choice>
              <mc:Fallback>
                <p:oleObj name="Macro-Enabled Worksheet" showAsIcon="1" r:id="rId3" imgW="914400" imgH="806585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53D4CD12-AC8C-EE7D-3D78-5122E0CA4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44201" y="1652588"/>
                        <a:ext cx="1014984" cy="697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14084"/>
      </p:ext>
    </p:extLst>
  </p:cSld>
  <p:clrMapOvr>
    <a:masterClrMapping/>
  </p:clrMapOvr>
</p:sld>
</file>

<file path=ppt/theme/theme1.xml><?xml version="1.0" encoding="utf-8"?>
<a:theme xmlns:a="http://schemas.openxmlformats.org/drawingml/2006/main" name="SRH">
  <a:themeElements>
    <a:clrScheme name="SRH Bildung">
      <a:dk1>
        <a:srgbClr val="575756"/>
      </a:dk1>
      <a:lt1>
        <a:sysClr val="window" lastClr="FFFFFF"/>
      </a:lt1>
      <a:dk2>
        <a:srgbClr val="00699A"/>
      </a:dk2>
      <a:lt2>
        <a:srgbClr val="AAA39D"/>
      </a:lt2>
      <a:accent1>
        <a:srgbClr val="DF4807"/>
      </a:accent1>
      <a:accent2>
        <a:srgbClr val="AAA39D"/>
      </a:accent2>
      <a:accent3>
        <a:srgbClr val="FCC61E"/>
      </a:accent3>
      <a:accent4>
        <a:srgbClr val="35B4A0"/>
      </a:accent4>
      <a:accent5>
        <a:srgbClr val="CA007F"/>
      </a:accent5>
      <a:accent6>
        <a:srgbClr val="021E30"/>
      </a:accent6>
      <a:hlink>
        <a:srgbClr val="000000"/>
      </a:hlink>
      <a:folHlink>
        <a:srgbClr val="000000"/>
      </a:folHlink>
    </a:clrScheme>
    <a:fontScheme name="SRH">
      <a:majorFont>
        <a:latin typeface="SRH Display"/>
        <a:ea typeface=""/>
        <a:cs typeface=""/>
      </a:majorFont>
      <a:minorFont>
        <a:latin typeface="SR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RH Bildung">
        <a:dk1>
          <a:srgbClr val="575756"/>
        </a:dk1>
        <a:lt1>
          <a:sysClr val="window" lastClr="FFFFFF"/>
        </a:lt1>
        <a:dk2>
          <a:srgbClr val="00699A"/>
        </a:dk2>
        <a:lt2>
          <a:srgbClr val="AAA39D"/>
        </a:lt2>
        <a:accent1>
          <a:srgbClr val="DF4807"/>
        </a:accent1>
        <a:accent2>
          <a:srgbClr val="AAA39D"/>
        </a:accent2>
        <a:accent3>
          <a:srgbClr val="FCC61E"/>
        </a:accent3>
        <a:accent4>
          <a:srgbClr val="35B4A0"/>
        </a:accent4>
        <a:accent5>
          <a:srgbClr val="CA007F"/>
        </a:accent5>
        <a:accent6>
          <a:srgbClr val="021E30"/>
        </a:accent6>
        <a:hlink>
          <a:srgbClr val="000000"/>
        </a:hlink>
        <a:folHlink>
          <a:srgbClr val="000000"/>
        </a:folHlink>
      </a:clrScheme>
    </a:extraClrScheme>
    <a:extraClrScheme>
      <a:clrScheme name="SRH Gesundheit">
        <a:dk1>
          <a:srgbClr val="575756"/>
        </a:dk1>
        <a:lt1>
          <a:sysClr val="window" lastClr="FFFFFF"/>
        </a:lt1>
        <a:dk2>
          <a:srgbClr val="35B4A0"/>
        </a:dk2>
        <a:lt2>
          <a:srgbClr val="AAA39D"/>
        </a:lt2>
        <a:accent1>
          <a:srgbClr val="00699A"/>
        </a:accent1>
        <a:accent2>
          <a:srgbClr val="CA007F"/>
        </a:accent2>
        <a:accent3>
          <a:srgbClr val="78C8D2"/>
        </a:accent3>
        <a:accent4>
          <a:srgbClr val="0D3A5D"/>
        </a:accent4>
        <a:accent5>
          <a:srgbClr val="DF4807"/>
        </a:accent5>
        <a:accent6>
          <a:srgbClr val="FCC61E"/>
        </a:accent6>
        <a:hlink>
          <a:srgbClr val="000000"/>
        </a:hlink>
        <a:folHlink>
          <a:srgbClr val="000000"/>
        </a:folHlink>
      </a:clrScheme>
    </a:extraClrScheme>
    <a:extraClrScheme>
      <a:clrScheme name="SRH Holding">
        <a:dk1>
          <a:srgbClr val="575756"/>
        </a:dk1>
        <a:lt1>
          <a:sysClr val="window" lastClr="FFFFFF"/>
        </a:lt1>
        <a:dk2>
          <a:srgbClr val="00699A"/>
        </a:dk2>
        <a:lt2>
          <a:srgbClr val="AAA39D"/>
        </a:lt2>
        <a:accent1>
          <a:srgbClr val="AAA39D"/>
        </a:accent1>
        <a:accent2>
          <a:srgbClr val="DF4807"/>
        </a:accent2>
        <a:accent3>
          <a:srgbClr val="575756"/>
        </a:accent3>
        <a:accent4>
          <a:srgbClr val="FCC61E"/>
        </a:accent4>
        <a:accent5>
          <a:srgbClr val="78C8D2"/>
        </a:accent5>
        <a:accent6>
          <a:srgbClr val="0D3A5D"/>
        </a:accent6>
        <a:hlink>
          <a:srgbClr val="000000"/>
        </a:hlink>
        <a:folHlink>
          <a:srgbClr val="000000"/>
        </a:folHlink>
      </a:clrScheme>
    </a:extraClrScheme>
    <a:extraClrScheme>
      <a:clrScheme name="SRH ServicePartner">
        <a:dk1>
          <a:srgbClr val="575756"/>
        </a:dk1>
        <a:lt1>
          <a:sysClr val="window" lastClr="FFFFFF"/>
        </a:lt1>
        <a:dk2>
          <a:srgbClr val="9C0C35"/>
        </a:dk2>
        <a:lt2>
          <a:srgbClr val="AAA39D"/>
        </a:lt2>
        <a:accent1>
          <a:srgbClr val="AAA39D"/>
        </a:accent1>
        <a:accent2>
          <a:srgbClr val="35B4A0"/>
        </a:accent2>
        <a:accent3>
          <a:srgbClr val="575756"/>
        </a:accent3>
        <a:accent4>
          <a:srgbClr val="0D3A5D"/>
        </a:accent4>
        <a:accent5>
          <a:srgbClr val="DF4807"/>
        </a:accent5>
        <a:accent6>
          <a:srgbClr val="00699A"/>
        </a:accent6>
        <a:hlink>
          <a:srgbClr val="000000"/>
        </a:hlink>
        <a:folHlink>
          <a:srgbClr val="000000"/>
        </a:folHlink>
      </a:clrScheme>
    </a:extraClrScheme>
  </a:extraClrSchemeLst>
  <a:custClrLst>
    <a:custClr name="SRH ORANGE">
      <a:srgbClr val="DF4807"/>
    </a:custClr>
    <a:custClr name="SRH WARM GREY">
      <a:srgbClr val="AAA39D"/>
    </a:custClr>
    <a:custClr name="SRH BLUE">
      <a:srgbClr val="00699A"/>
    </a:custClr>
    <a:custClr name="SRH SUN YELLOW">
      <a:srgbClr val="FCC61E"/>
    </a:custClr>
    <a:custClr name="SRH Fresh Mint">
      <a:srgbClr val="35B4A0"/>
    </a:custClr>
    <a:custClr name="SRH SWEET BERRY">
      <a:srgbClr val="CA007F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SRH PASSION RED">
      <a:srgbClr val="9C0C35"/>
    </a:custClr>
    <a:custClr name="SRH SMOKEY BLACK">
      <a:srgbClr val="575756"/>
    </a:custClr>
    <a:custClr name="SRH CALM OCEAN">
      <a:srgbClr val="78C8D2"/>
    </a:custClr>
    <a:custClr name="SRH MIDNIGHT BLUE">
      <a:srgbClr val="0D3A5D"/>
    </a:custClr>
    <a:custClr name="SRH DEEP BLUE">
      <a:srgbClr val="021E30"/>
    </a:custClr>
    <a:custClr name=" SRH Text ">
      <a:srgbClr val="575756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C650D127C1943841983BA797B7B40" ma:contentTypeVersion="13" ma:contentTypeDescription="Create a new document." ma:contentTypeScope="" ma:versionID="58f50f58712277dacfc9d8d3e5f11936">
  <xsd:schema xmlns:xsd="http://www.w3.org/2001/XMLSchema" xmlns:xs="http://www.w3.org/2001/XMLSchema" xmlns:p="http://schemas.microsoft.com/office/2006/metadata/properties" xmlns:ns2="5a3b61bd-4313-46e3-b6d8-843ac17cb113" xmlns:ns3="189ec81c-5fe5-43b2-9f00-d5cfe7672b6f" targetNamespace="http://schemas.microsoft.com/office/2006/metadata/properties" ma:root="true" ma:fieldsID="82091000bb12f4a8bd213cb0602ba83e" ns2:_="" ns3:_="">
    <xsd:import namespace="5a3b61bd-4313-46e3-b6d8-843ac17cb113"/>
    <xsd:import namespace="189ec81c-5fe5-43b2-9f00-d5cfe7672b6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b61bd-4313-46e3-b6d8-843ac17cb1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005c3e6-41c8-4236-b537-f6702bd0c9cc}" ma:internalName="TaxCatchAll" ma:showField="CatchAllData" ma:web="5a3b61bd-4313-46e3-b6d8-843ac17cb1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ec81c-5fe5-43b2-9f00-d5cfe7672b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5745c0f-c6d2-4807-bc81-eae786d256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D9B137-6C4D-4093-99EE-901F61F6B7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3b61bd-4313-46e3-b6d8-843ac17cb113"/>
    <ds:schemaRef ds:uri="189ec81c-5fe5-43b2-9f00-d5cfe7672b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C67AA5-CE4D-42A5-803E-8D7A5EC545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10818</TotalTime>
  <Words>855</Words>
  <Application>Microsoft Office PowerPoint</Application>
  <PresentationFormat>Widescreen</PresentationFormat>
  <Paragraphs>189</Paragraphs>
  <Slides>32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Amasis MT Pro Medium</vt:lpstr>
      <vt:lpstr>Arial MT</vt:lpstr>
      <vt:lpstr>SRH Headline</vt:lpstr>
      <vt:lpstr>Arial</vt:lpstr>
      <vt:lpstr>SRH Text</vt:lpstr>
      <vt:lpstr>SRH</vt:lpstr>
      <vt:lpstr>Calibri</vt:lpstr>
      <vt:lpstr>Bookman Old Style</vt:lpstr>
      <vt:lpstr>SRH</vt:lpstr>
      <vt:lpstr>Macro-Enabled Worksheet</vt:lpstr>
      <vt:lpstr>Worksheet</vt:lpstr>
      <vt:lpstr>Big Data Programming Project : Hush-Hush Recruiter –Python Project </vt:lpstr>
      <vt:lpstr>Problem Statement: Hush_Hush_Recruiter_Project</vt:lpstr>
      <vt:lpstr>Table of Content</vt:lpstr>
      <vt:lpstr>Architecture of Hush-Hush Recruiter</vt:lpstr>
      <vt:lpstr>PowerPoint Presentation</vt:lpstr>
      <vt:lpstr>Data Sources</vt:lpstr>
      <vt:lpstr>Data Sources: </vt:lpstr>
      <vt:lpstr>Data Sources: </vt:lpstr>
      <vt:lpstr>API( Stackoverflow) </vt:lpstr>
      <vt:lpstr>PowerPoint Presentation</vt:lpstr>
      <vt:lpstr>Heatmap_Stackoverflow</vt:lpstr>
      <vt:lpstr>SK-Means Algorithm Result for k=2,3,4 with Silhouette Score(Stack_Overflow)</vt:lpstr>
      <vt:lpstr>SK-Means Plot for k=2 (Stack_Overflow)</vt:lpstr>
      <vt:lpstr>Logistic Algorithm (Stackoverflow) </vt:lpstr>
      <vt:lpstr>Classification_Report(Stackoverflow) </vt:lpstr>
      <vt:lpstr>Output </vt:lpstr>
      <vt:lpstr>Heatmap_GitHub</vt:lpstr>
      <vt:lpstr>SK-Means Algorithm Result for k=2,3,4 with Silhouette Score(GitHub)</vt:lpstr>
      <vt:lpstr>SK-Means Plot for k=2 (GitHub)</vt:lpstr>
      <vt:lpstr>Logistic Algorithm (GitHub) </vt:lpstr>
      <vt:lpstr>Classification_Report(GitHub) </vt:lpstr>
      <vt:lpstr>Output </vt:lpstr>
      <vt:lpstr>  HR login Page </vt:lpstr>
      <vt:lpstr>  Candidate login Page </vt:lpstr>
      <vt:lpstr>  Manager login Page </vt:lpstr>
      <vt:lpstr>Google Forms: Matrix Edition/Power Play/Python Ninjas </vt:lpstr>
      <vt:lpstr>Database (Sqlite)</vt:lpstr>
      <vt:lpstr>Conclusion</vt:lpstr>
      <vt:lpstr>Learnings</vt:lpstr>
      <vt:lpstr>Further Improvements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Henrike Voelker</dc:creator>
  <cp:lastModifiedBy>Sandhya Tripathi</cp:lastModifiedBy>
  <cp:revision>506</cp:revision>
  <dcterms:created xsi:type="dcterms:W3CDTF">2020-06-05T16:20:53Z</dcterms:created>
  <dcterms:modified xsi:type="dcterms:W3CDTF">2024-09-22T08:35:56Z</dcterms:modified>
</cp:coreProperties>
</file>